
<file path=[Content_Types].xml><?xml version="1.0" encoding="utf-8"?>
<Types xmlns="http://schemas.openxmlformats.org/package/2006/content-types">
  <Default Extension="png" ContentType="image/png"/>
  <Default Extension="rels" ContentType="application/vnd.openxmlformats-package.relationships+xml"/>
  <Default Extension="fntdata" ContentType="application/x-fontdata"/>
  <Default Extension="xml" ContentType="application/xml"/>
  <Default Extension="jpg" ContentType="image/jpeg"/>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docProps/core.xml" ContentType="application/vnd.openxmlformats-package.core-properties+xml"/>
  <Override PartName="/ppt/presentation.xml" ContentType="application/vnd.openxmlformats-officedocument.presentationml.presentation.main+xml"/>
  <Override PartName="/ppt/metadata" ContentType="application/binary"/>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custom-properties" Target="docProps/custom.xml"/><Relationship Id="rId2" Type="http://schemas.openxmlformats.org/officeDocument/2006/relationships/officeDocument" Target="ppt/presentation.xml"/><Relationship Id="rId1"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3"/>
    <p:sldMasterId id="2147483653" r:id="rId4"/>
    <p:sldMasterId id="2147483659" r:id="rId5"/>
    <p:sldMasterId id="2147483665"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Lst>
  <p:sldSz cy="9753600" cx="17340250"/>
  <p:notesSz cx="6858000" cy="9144000"/>
  <p:embeddedFontLst>
    <p:embeddedFont>
      <p:font typeface="Helvetica Neue"/>
      <p:regular r:id="rId21"/>
      <p:bold r:id="rId22"/>
      <p:italic r:id="rId23"/>
      <p:boldItalic r:id="rId24"/>
    </p:embeddedFont>
    <p:embeddedFont>
      <p:font typeface="Open Sans Light"/>
      <p:regular r:id="rId25"/>
      <p:bold r:id="rId26"/>
      <p:italic r:id="rId27"/>
      <p:boldItalic r:id="rId28"/>
    </p:embeddedFont>
    <p:embeddedFont>
      <p:font typeface="Open Sans"/>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33" roundtripDataSignature="AMtx7mgbdQ0GAXkv9YCA73ZSBHwNq439r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6" Type="http://schemas.openxmlformats.org/officeDocument/2006/relationships/font" Target="fonts/OpenSansLight-bold.fntdata"/><Relationship Id="rId13" Type="http://schemas.openxmlformats.org/officeDocument/2006/relationships/slide" Target="slides/slide6.xml"/><Relationship Id="rId18" Type="http://schemas.openxmlformats.org/officeDocument/2006/relationships/slide" Target="slides/slide11.xml"/><Relationship Id="rId21" Type="http://schemas.openxmlformats.org/officeDocument/2006/relationships/font" Target="fonts/HelveticaNeue-regular.fntdata"/><Relationship Id="rId3" Type="http://schemas.openxmlformats.org/officeDocument/2006/relationships/slideMaster" Target="slideMasters/slideMaster1.xml"/><Relationship Id="rId34" Type="http://schemas.openxmlformats.org/officeDocument/2006/relationships/customXml" Target="../customXml/item1.xml"/><Relationship Id="rId25" Type="http://schemas.openxmlformats.org/officeDocument/2006/relationships/font" Target="fonts/OpenSansLight-regular.fntdata"/><Relationship Id="rId7" Type="http://schemas.openxmlformats.org/officeDocument/2006/relationships/notesMaster" Target="notesMasters/notesMaster1.xml"/><Relationship Id="rId33" Type="http://customschemas.google.com/relationships/presentationmetadata" Target="metadata"/><Relationship Id="rId12" Type="http://schemas.openxmlformats.org/officeDocument/2006/relationships/slide" Target="slides/slide5.xml"/><Relationship Id="rId17" Type="http://schemas.openxmlformats.org/officeDocument/2006/relationships/slide" Target="slides/slide10.xml"/><Relationship Id="rId20" Type="http://schemas.openxmlformats.org/officeDocument/2006/relationships/slide" Target="slides/slide13.xml"/><Relationship Id="rId2" Type="http://schemas.openxmlformats.org/officeDocument/2006/relationships/presProps" Target="presProps.xml"/><Relationship Id="rId29" Type="http://schemas.openxmlformats.org/officeDocument/2006/relationships/font" Target="fonts/OpenSans-regular.fntdata"/><Relationship Id="rId16" Type="http://schemas.openxmlformats.org/officeDocument/2006/relationships/slide" Target="slides/slide9.xml"/><Relationship Id="rId24" Type="http://schemas.openxmlformats.org/officeDocument/2006/relationships/font" Target="fonts/HelveticaNeue-boldItalic.fntdata"/><Relationship Id="rId1" Type="http://schemas.openxmlformats.org/officeDocument/2006/relationships/theme" Target="theme/theme4.xml"/><Relationship Id="rId6" Type="http://schemas.openxmlformats.org/officeDocument/2006/relationships/slideMaster" Target="slideMasters/slideMaster4.xml"/><Relationship Id="rId11" Type="http://schemas.openxmlformats.org/officeDocument/2006/relationships/slide" Target="slides/slide4.xml"/><Relationship Id="rId32" Type="http://schemas.openxmlformats.org/officeDocument/2006/relationships/font" Target="fonts/OpenSans-boldItalic.fntdata"/><Relationship Id="rId23" Type="http://schemas.openxmlformats.org/officeDocument/2006/relationships/font" Target="fonts/HelveticaNeue-italic.fntdata"/><Relationship Id="rId28" Type="http://schemas.openxmlformats.org/officeDocument/2006/relationships/font" Target="fonts/OpenSansLight-boldItalic.fntdata"/><Relationship Id="rId5" Type="http://schemas.openxmlformats.org/officeDocument/2006/relationships/slideMaster" Target="slideMasters/slideMaster3.xml"/><Relationship Id="rId15" Type="http://schemas.openxmlformats.org/officeDocument/2006/relationships/slide" Target="slides/slide8.xml"/><Relationship Id="rId36" Type="http://schemas.openxmlformats.org/officeDocument/2006/relationships/customXml" Target="../customXml/item3.xml"/><Relationship Id="rId31" Type="http://schemas.openxmlformats.org/officeDocument/2006/relationships/font" Target="fonts/OpenSans-italic.fntdata"/><Relationship Id="rId10" Type="http://schemas.openxmlformats.org/officeDocument/2006/relationships/slide" Target="slides/slide3.xml"/><Relationship Id="rId19" Type="http://schemas.openxmlformats.org/officeDocument/2006/relationships/slide" Target="slides/slide12.xml"/><Relationship Id="rId22" Type="http://schemas.openxmlformats.org/officeDocument/2006/relationships/font" Target="fonts/HelveticaNeue-bold.fntdata"/><Relationship Id="rId4" Type="http://schemas.openxmlformats.org/officeDocument/2006/relationships/slideMaster" Target="slideMasters/slideMaster2.xml"/><Relationship Id="rId9" Type="http://schemas.openxmlformats.org/officeDocument/2006/relationships/slide" Target="slides/slide2.xml"/><Relationship Id="rId27" Type="http://schemas.openxmlformats.org/officeDocument/2006/relationships/font" Target="fonts/OpenSansLight-italic.fntdata"/><Relationship Id="rId30" Type="http://schemas.openxmlformats.org/officeDocument/2006/relationships/font" Target="fonts/OpenSans-bold.fntdata"/><Relationship Id="rId14" Type="http://schemas.openxmlformats.org/officeDocument/2006/relationships/slide" Target="slides/slide7.xml"/><Relationship Id="rId35" Type="http://schemas.openxmlformats.org/officeDocument/2006/relationships/customXml" Target="../customXml/item2.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 name="Google Shape;4;n"/>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1pPr>
            <a:lvl2pPr indent="-228600" lvl="1" marL="9144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2pPr>
            <a:lvl3pPr indent="-228600" lvl="2" marL="13716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3pPr>
            <a:lvl4pPr indent="-228600" lvl="3" marL="18288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4pPr>
            <a:lvl5pPr indent="-228600" lvl="4" marL="22860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5pPr>
            <a:lvl6pPr indent="-228600" lvl="5" marL="27432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6pPr>
            <a:lvl7pPr indent="-228600" lvl="6" marL="32004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7pPr>
            <a:lvl8pPr indent="-228600" lvl="7" marL="36576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8pPr>
            <a:lvl9pPr indent="-228600" lvl="8" marL="41148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p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sz="1400"/>
          </a:p>
        </p:txBody>
      </p:sp>
      <p:sp>
        <p:nvSpPr>
          <p:cNvPr id="194" name="Google Shape;194;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91" name="Google Shape;291;p10: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17999"/>
              </a:lnSpc>
              <a:spcBef>
                <a:spcPts val="0"/>
              </a:spcBef>
              <a:spcAft>
                <a:spcPts val="0"/>
              </a:spcAft>
              <a:buNone/>
            </a:pPr>
            <a:r>
              <a:rPr lang="en-US" sz="1400"/>
              <a:t>A ideia do diagrama é que o dever humanitário está no centro da ação humanitária em relação aos três direitos principais (de receber assistência, de ser protegido,</a:t>
            </a:r>
            <a:r>
              <a:rPr lang="en-US" sz="1400">
                <a:solidFill>
                  <a:srgbClr val="FF0000"/>
                </a:solidFill>
              </a:rPr>
              <a:t> </a:t>
            </a:r>
            <a:r>
              <a:rPr lang="en-US" sz="1400"/>
              <a:t>da vida com dignidade). Os agentes humanitários devem-se ancorar no entendimento da importância desses três direitos para cumprir com responsabilidade o seu compromisso humanitário.</a:t>
            </a:r>
            <a:endParaRPr sz="1400"/>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06" name="Google Shape;306;p1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17999"/>
              </a:lnSpc>
              <a:spcBef>
                <a:spcPts val="0"/>
              </a:spcBef>
              <a:spcAft>
                <a:spcPts val="0"/>
              </a:spcAft>
              <a:buNone/>
            </a:pPr>
            <a:r>
              <a:rPr lang="en-US" sz="1400"/>
              <a:t>Leia as questões e esclareça-as, se necessário. Peça a cada pessoa para dedicar alguns minutos para refletir e responder à questão da forma mais honesta. Quando terminarem, peça para algum participante partilhar as suas ideias. Se ninguém se voluntariar, incentive-os  a guardarem as suas respostas e a revê-las dentro de um mês.</a:t>
            </a:r>
            <a:endParaRPr sz="1400"/>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1" name="Shape 311"/>
        <p:cNvGrpSpPr/>
        <p:nvPr/>
      </p:nvGrpSpPr>
      <p:grpSpPr>
        <a:xfrm>
          <a:off x="0" y="0"/>
          <a:ext cx="0" cy="0"/>
          <a:chOff x="0" y="0"/>
          <a:chExt cx="0" cy="0"/>
        </a:xfrm>
      </p:grpSpPr>
      <p:sp>
        <p:nvSpPr>
          <p:cNvPr id="312" name="Google Shape;312;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13" name="Google Shape;313;p1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17999"/>
              </a:lnSpc>
              <a:spcBef>
                <a:spcPts val="0"/>
              </a:spcBef>
              <a:spcAft>
                <a:spcPts val="0"/>
              </a:spcAft>
              <a:buNone/>
            </a:pPr>
            <a:r>
              <a:rPr lang="en-US" sz="1400"/>
              <a:t>A principal mensagem-chave é que a Carta é a pedra angular do Manual Esfera e a ligação entre a lei humanitária e a programação humanitária.</a:t>
            </a:r>
            <a:endParaRPr sz="1400"/>
          </a:p>
          <a:p>
            <a:pPr indent="0" lvl="0" marL="0" rtl="0" algn="l">
              <a:lnSpc>
                <a:spcPct val="117999"/>
              </a:lnSpc>
              <a:spcBef>
                <a:spcPts val="0"/>
              </a:spcBef>
              <a:spcAft>
                <a:spcPts val="0"/>
              </a:spcAft>
              <a:buNone/>
            </a:pPr>
            <a:r>
              <a:t/>
            </a:r>
            <a:endParaRPr sz="1400"/>
          </a:p>
          <a:p>
            <a:pPr indent="0" lvl="0" marL="0" rtl="0" algn="l">
              <a:lnSpc>
                <a:spcPct val="117999"/>
              </a:lnSpc>
              <a:spcBef>
                <a:spcPts val="0"/>
              </a:spcBef>
              <a:spcAft>
                <a:spcPts val="0"/>
              </a:spcAft>
              <a:buNone/>
            </a:pPr>
            <a:r>
              <a:rPr lang="en-US" sz="1400"/>
              <a:t>Cada um dos 12 parágrafos da Carta contém uma ou mais Mensagens-chave que nós, agentes humanitários, devemos manter em primeiro plano nas nossas mentes.</a:t>
            </a:r>
            <a:endParaRPr sz="1400"/>
          </a:p>
          <a:p>
            <a:pPr indent="0" lvl="0" marL="0" rtl="0" algn="l">
              <a:lnSpc>
                <a:spcPct val="117999"/>
              </a:lnSpc>
              <a:spcBef>
                <a:spcPts val="0"/>
              </a:spcBef>
              <a:spcAft>
                <a:spcPts val="0"/>
              </a:spcAft>
              <a:buNone/>
            </a:pPr>
            <a:r>
              <a:t/>
            </a:r>
            <a:endParaRPr sz="1400"/>
          </a:p>
          <a:p>
            <a:pPr indent="0" lvl="0" marL="0" rtl="0" algn="l">
              <a:lnSpc>
                <a:spcPct val="117999"/>
              </a:lnSpc>
              <a:spcBef>
                <a:spcPts val="0"/>
              </a:spcBef>
              <a:spcAft>
                <a:spcPts val="0"/>
              </a:spcAft>
              <a:buNone/>
            </a:pPr>
            <a:r>
              <a:rPr lang="en-US" sz="1400"/>
              <a:t>Para ajudar-nos a recordar, sete dessas mensagens (até agora) foram transformadas em desenhos que podem ser descarregados como cartazes a partir do site da Esfera – para serem impressos nos tamanhos A1 ou A0 e colocados no escritório.</a:t>
            </a:r>
            <a:endParaRPr sz="1400"/>
          </a:p>
          <a:p>
            <a:pPr indent="0" lvl="0" marL="0" rtl="0" algn="l">
              <a:lnSpc>
                <a:spcPct val="117999"/>
              </a:lnSpc>
              <a:spcBef>
                <a:spcPts val="0"/>
              </a:spcBef>
              <a:spcAft>
                <a:spcPts val="0"/>
              </a:spcAft>
              <a:buNone/>
            </a:pPr>
            <a:r>
              <a:t/>
            </a:r>
            <a:endParaRPr sz="1400"/>
          </a:p>
          <a:p>
            <a:pPr indent="0" lvl="0" marL="0" rtl="0" algn="l">
              <a:lnSpc>
                <a:spcPct val="117999"/>
              </a:lnSpc>
              <a:spcBef>
                <a:spcPts val="0"/>
              </a:spcBef>
              <a:spcAft>
                <a:spcPts val="0"/>
              </a:spcAft>
              <a:buNone/>
            </a:pPr>
            <a:r>
              <a:rPr lang="en-US" sz="1400"/>
              <a:t>Se tiver muitos minutos a mais, peça aos participantes para relacionarem as imagens mostradas com um parágrafo (ou frase) da Carta.</a:t>
            </a:r>
            <a:endParaRPr sz="1400"/>
          </a:p>
          <a:p>
            <a:pPr indent="0" lvl="0" marL="0" rtl="0" algn="l">
              <a:lnSpc>
                <a:spcPct val="117999"/>
              </a:lnSpc>
              <a:spcBef>
                <a:spcPts val="0"/>
              </a:spcBef>
              <a:spcAft>
                <a:spcPts val="0"/>
              </a:spcAft>
              <a:buNone/>
            </a:pPr>
            <a:r>
              <a:t/>
            </a:r>
            <a:endParaRPr sz="1400"/>
          </a:p>
          <a:p>
            <a:pPr indent="0" lvl="0" marL="0" rtl="0" algn="l">
              <a:lnSpc>
                <a:spcPct val="117999"/>
              </a:lnSpc>
              <a:spcBef>
                <a:spcPts val="0"/>
              </a:spcBef>
              <a:spcAft>
                <a:spcPts val="0"/>
              </a:spcAft>
              <a:buNone/>
            </a:pPr>
            <a:r>
              <a:rPr lang="en-US" sz="1400"/>
              <a:t>Solução (parafraseada em alguns casos):</a:t>
            </a:r>
            <a:endParaRPr sz="1400"/>
          </a:p>
          <a:p>
            <a:pPr indent="-285750" lvl="0" marL="285750" rtl="0" algn="l">
              <a:lnSpc>
                <a:spcPct val="117999"/>
              </a:lnSpc>
              <a:spcBef>
                <a:spcPts val="0"/>
              </a:spcBef>
              <a:spcAft>
                <a:spcPts val="0"/>
              </a:spcAft>
              <a:buSzPts val="1400"/>
              <a:buFont typeface="Arial"/>
              <a:buChar char="•"/>
            </a:pPr>
            <a:r>
              <a:rPr b="0" i="0" lang="en-US" sz="1400">
                <a:latin typeface="Helvetica Neue"/>
                <a:ea typeface="Helvetica Neue"/>
                <a:cs typeface="Helvetica Neue"/>
                <a:sym typeface="Helvetica Neue"/>
              </a:rPr>
              <a:t>Parágrafo 7 (2ª frase): “</a:t>
            </a:r>
            <a:r>
              <a:rPr lang="en-US" sz="1400"/>
              <a:t>A segurança e a proteção, inclusivamente a proteção de refugiados e de pessoas deslocadas internamente, são motivo de preocupação  específica da ação humanitária</a:t>
            </a:r>
            <a:r>
              <a:rPr b="0" i="0" lang="en-US" sz="1400">
                <a:latin typeface="Helvetica Neue"/>
                <a:ea typeface="Helvetica Neue"/>
                <a:cs typeface="Helvetica Neue"/>
                <a:sym typeface="Helvetica Neue"/>
              </a:rPr>
              <a:t>.”</a:t>
            </a:r>
            <a:endParaRPr b="0" i="0" sz="1400">
              <a:latin typeface="Helvetica Neue"/>
              <a:ea typeface="Helvetica Neue"/>
              <a:cs typeface="Helvetica Neue"/>
              <a:sym typeface="Helvetica Neue"/>
            </a:endParaRPr>
          </a:p>
          <a:p>
            <a:pPr indent="-285750" lvl="0" marL="285750" rtl="0" algn="l">
              <a:lnSpc>
                <a:spcPct val="117999"/>
              </a:lnSpc>
              <a:spcBef>
                <a:spcPts val="0"/>
              </a:spcBef>
              <a:spcAft>
                <a:spcPts val="0"/>
              </a:spcAft>
              <a:buSzPts val="1400"/>
              <a:buFont typeface="Arial"/>
              <a:buChar char="•"/>
            </a:pPr>
            <a:r>
              <a:rPr b="0" i="0" lang="en-US" sz="1400">
                <a:latin typeface="Helvetica Neue"/>
                <a:ea typeface="Helvetica Neue"/>
                <a:cs typeface="Helvetica Neue"/>
                <a:sym typeface="Helvetica Neue"/>
              </a:rPr>
              <a:t>Parágrafo 4 (1º Tópico): “Todas as pessoas afetadas por catástrofes ou conflitos – mulheres e homens, meninos e meninas – têm o direito à vida com dignidade”.</a:t>
            </a:r>
            <a:endParaRPr sz="1400"/>
          </a:p>
          <a:p>
            <a:pPr indent="-285750" lvl="0" marL="285750" marR="0" rtl="0" algn="l">
              <a:lnSpc>
                <a:spcPct val="117999"/>
              </a:lnSpc>
              <a:spcBef>
                <a:spcPts val="0"/>
              </a:spcBef>
              <a:spcAft>
                <a:spcPts val="0"/>
              </a:spcAft>
              <a:buSzPts val="1400"/>
              <a:buFont typeface="Arial"/>
              <a:buChar char="•"/>
            </a:pPr>
            <a:r>
              <a:rPr b="0" i="0" lang="en-US" sz="1400">
                <a:latin typeface="Helvetica Neue"/>
                <a:ea typeface="Helvetica Neue"/>
                <a:cs typeface="Helvetica Neue"/>
                <a:sym typeface="Helvetica Neue"/>
              </a:rPr>
              <a:t>Parágrafo 11 (2ª Frase): “</a:t>
            </a:r>
            <a:r>
              <a:rPr lang="en-US" sz="1400"/>
              <a:t>Embora o cumprimento das normas dependa de uma variedade de fatores, muitos dos quais podem escapar ao nosso controlo, comprometemo-nos a tentar cumpri-las de forma sistemática, e assim prestar contas devidamente.</a:t>
            </a:r>
            <a:r>
              <a:rPr b="0" i="0" lang="en-US" sz="1400">
                <a:latin typeface="Helvetica Neue"/>
                <a:ea typeface="Helvetica Neue"/>
                <a:cs typeface="Helvetica Neue"/>
                <a:sym typeface="Helvetica Neue"/>
              </a:rPr>
              <a:t>”</a:t>
            </a:r>
            <a:endParaRPr b="0" i="0" sz="1400">
              <a:latin typeface="Helvetica Neue"/>
              <a:ea typeface="Helvetica Neue"/>
              <a:cs typeface="Helvetica Neue"/>
              <a:sym typeface="Helvetica Neue"/>
            </a:endParaRPr>
          </a:p>
          <a:p>
            <a:pPr indent="-285750" lvl="0" marL="285750" marR="0" rtl="0" algn="l">
              <a:lnSpc>
                <a:spcPct val="117999"/>
              </a:lnSpc>
              <a:spcBef>
                <a:spcPts val="0"/>
              </a:spcBef>
              <a:spcAft>
                <a:spcPts val="0"/>
              </a:spcAft>
              <a:buSzPts val="1400"/>
              <a:buFont typeface="Arial"/>
              <a:buChar char="•"/>
            </a:pPr>
            <a:r>
              <a:rPr b="0" i="0" lang="en-US" sz="1400">
                <a:latin typeface="Helvetica Neue"/>
                <a:ea typeface="Helvetica Neue"/>
                <a:cs typeface="Helvetica Neue"/>
                <a:sym typeface="Helvetica Neue"/>
              </a:rPr>
              <a:t>Parágrafo 4 (2º Tópico): “Todas as pessoas afetadas por catástrofes ou conflitos – mulheres e homens, meninos e meninas – têm o direito de receber </a:t>
            </a:r>
            <a:r>
              <a:rPr lang="en-US" sz="1400"/>
              <a:t>ajuda</a:t>
            </a:r>
            <a:r>
              <a:rPr b="0" i="0" lang="en-US" sz="1400">
                <a:latin typeface="Helvetica Neue"/>
                <a:ea typeface="Helvetica Neue"/>
                <a:cs typeface="Helvetica Neue"/>
                <a:sym typeface="Helvetica Neue"/>
              </a:rPr>
              <a:t> humanitária.”</a:t>
            </a:r>
            <a:endParaRPr sz="1400"/>
          </a:p>
          <a:p>
            <a:pPr indent="-285750" lvl="0" marL="285750" marR="0" rtl="0" algn="l">
              <a:lnSpc>
                <a:spcPct val="117999"/>
              </a:lnSpc>
              <a:spcBef>
                <a:spcPts val="0"/>
              </a:spcBef>
              <a:spcAft>
                <a:spcPts val="0"/>
              </a:spcAft>
              <a:buSzPts val="1400"/>
              <a:buFont typeface="Arial"/>
              <a:buChar char="•"/>
            </a:pPr>
            <a:r>
              <a:rPr b="0" i="0" lang="en-US" sz="1400">
                <a:latin typeface="Helvetica Neue"/>
                <a:ea typeface="Helvetica Neue"/>
                <a:cs typeface="Helvetica Neue"/>
                <a:sym typeface="Helvetica Neue"/>
              </a:rPr>
              <a:t>Parágrafo 9 (1ª Frase): “</a:t>
            </a:r>
            <a:r>
              <a:rPr lang="en-US" sz="1400"/>
              <a:t>Estamos cientes de que as tentativas de prestar ajuda humanitária podem, ocasionalmente, ter efeitos adversos não intencionais. Visamos minimizar quaisquer efeitos negativos da ação humanitária na comunidade local ou no meio ambiente, em colaboração com as autoridades e as comunidades afetadas</a:t>
            </a:r>
            <a:r>
              <a:rPr b="0" i="0" lang="en-US" sz="1400">
                <a:latin typeface="Helvetica Neue"/>
                <a:ea typeface="Helvetica Neue"/>
                <a:cs typeface="Helvetica Neue"/>
                <a:sym typeface="Helvetica Neue"/>
              </a:rPr>
              <a:t>.”</a:t>
            </a:r>
            <a:endParaRPr sz="1400"/>
          </a:p>
          <a:p>
            <a:pPr indent="-285750" lvl="0" marL="285750" marR="0" rtl="0" algn="l">
              <a:lnSpc>
                <a:spcPct val="117999"/>
              </a:lnSpc>
              <a:spcBef>
                <a:spcPts val="0"/>
              </a:spcBef>
              <a:spcAft>
                <a:spcPts val="0"/>
              </a:spcAft>
              <a:buSzPts val="1400"/>
              <a:buFont typeface="Arial"/>
              <a:buChar char="•"/>
            </a:pPr>
            <a:r>
              <a:rPr b="0" i="0" lang="en-US" sz="1400">
                <a:latin typeface="Helvetica Neue"/>
                <a:ea typeface="Helvetica Neue"/>
                <a:cs typeface="Helvetica Neue"/>
                <a:sym typeface="Helvetica Neue"/>
              </a:rPr>
              <a:t>Parágrafo 7 (i) (1ª Frase): “</a:t>
            </a:r>
            <a:r>
              <a:rPr lang="en-US" sz="1400"/>
              <a:t>Durante um conflito armado, conforme definido no Direito Internacional Humanitário, são estabelecidas disposições legais específicas para garantir proteção e ajuda às pessoas não envolvidas no conflito (...). Salientamos a imunidade geral da população civil a ataques e represálias (...).</a:t>
            </a:r>
            <a:r>
              <a:rPr b="0" i="0" lang="en-US" sz="1400">
                <a:latin typeface="Helvetica Neue"/>
                <a:ea typeface="Helvetica Neue"/>
                <a:cs typeface="Helvetica Neue"/>
                <a:sym typeface="Helvetica Neue"/>
              </a:rPr>
              <a:t>”</a:t>
            </a:r>
            <a:endParaRPr/>
          </a:p>
          <a:p>
            <a:pPr indent="-285750" lvl="0" marL="285750" marR="0" rtl="0" algn="l">
              <a:lnSpc>
                <a:spcPct val="117999"/>
              </a:lnSpc>
              <a:spcBef>
                <a:spcPts val="0"/>
              </a:spcBef>
              <a:spcAft>
                <a:spcPts val="0"/>
              </a:spcAft>
              <a:buSzPts val="1400"/>
              <a:buFont typeface="Arial"/>
              <a:buChar char="•"/>
            </a:pPr>
            <a:r>
              <a:rPr b="0" i="0" lang="en-US" sz="1400">
                <a:latin typeface="Helvetica Neue"/>
                <a:ea typeface="Helvetica Neue"/>
                <a:cs typeface="Helvetica Neue"/>
                <a:sym typeface="Helvetica Neue"/>
              </a:rPr>
              <a:t>Parágrafo 12 (frase final): </a:t>
            </a:r>
            <a:r>
              <a:rPr lang="en-US" sz="1400"/>
              <a:t>“</a:t>
            </a:r>
            <a:r>
              <a:rPr b="0" i="0" lang="en-US" sz="1400">
                <a:latin typeface="Helvetica Neue"/>
                <a:ea typeface="Helvetica Neue"/>
                <a:cs typeface="Helvetica Neue"/>
                <a:sym typeface="Helvetica Neue"/>
              </a:rPr>
              <a:t>[</a:t>
            </a:r>
            <a:r>
              <a:rPr lang="en-US" sz="1400"/>
              <a:t>Como </a:t>
            </a:r>
            <a:r>
              <a:rPr b="0" i="0" lang="en-US" sz="1400">
                <a:latin typeface="Helvetica Neue"/>
                <a:ea typeface="Helvetica Neue"/>
                <a:cs typeface="Helvetica Neue"/>
                <a:sym typeface="Helvetica Neue"/>
              </a:rPr>
              <a:t>agências humanitárias] </a:t>
            </a:r>
            <a:r>
              <a:rPr lang="en-US" sz="1400"/>
              <a:t>Reconhecemos que devemos prestar contas fundamentalmente àqueles a quem procuramos ajudar</a:t>
            </a:r>
            <a:r>
              <a:rPr b="0" i="0" lang="en-US" sz="1400">
                <a:latin typeface="Helvetica Neue"/>
                <a:ea typeface="Helvetica Neue"/>
                <a:cs typeface="Helvetica Neue"/>
                <a:sym typeface="Helvetica Neue"/>
              </a:rPr>
              <a:t>.”</a:t>
            </a:r>
            <a:endParaRPr sz="1400"/>
          </a:p>
          <a:p>
            <a:pPr indent="0" lvl="0" marL="0" marR="0" rtl="0" algn="l">
              <a:lnSpc>
                <a:spcPct val="117999"/>
              </a:lnSpc>
              <a:spcBef>
                <a:spcPts val="0"/>
              </a:spcBef>
              <a:spcAft>
                <a:spcPts val="0"/>
              </a:spcAft>
              <a:buSzPts val="1400"/>
              <a:buFont typeface="Helvetica Neue"/>
              <a:buNone/>
            </a:pPr>
            <a:r>
              <a:t/>
            </a:r>
            <a:endParaRPr sz="1400"/>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29" name="Google Shape;329;p13:notes"/>
          <p:cNvSpPr txBox="1"/>
          <p:nvPr>
            <p:ph idx="1" type="body"/>
          </p:nvPr>
        </p:nvSpPr>
        <p:spPr>
          <a:xfrm>
            <a:off x="914711" y="4344025"/>
            <a:ext cx="5028600" cy="4114500"/>
          </a:xfrm>
          <a:prstGeom prst="rect">
            <a:avLst/>
          </a:prstGeom>
          <a:noFill/>
          <a:ln>
            <a:noFill/>
          </a:ln>
        </p:spPr>
        <p:txBody>
          <a:bodyPr anchorCtr="0" anchor="t" bIns="45650" lIns="91325" spcFirstLastPara="1" rIns="91325" wrap="square" tIns="45650">
            <a:noAutofit/>
          </a:bodyPr>
          <a:lstStyle/>
          <a:p>
            <a:pPr indent="0" lvl="0" marL="0" rtl="0" algn="l">
              <a:lnSpc>
                <a:spcPct val="118000"/>
              </a:lnSpc>
              <a:spcBef>
                <a:spcPts val="0"/>
              </a:spcBef>
              <a:spcAft>
                <a:spcPts val="0"/>
              </a:spcAft>
              <a:buSzPts val="1400"/>
              <a:buFont typeface="Helvetica Neue"/>
              <a:buNone/>
            </a:pPr>
            <a:r>
              <a:t/>
            </a:r>
            <a:endParaRPr sz="1400">
              <a:solidFill>
                <a:srgbClr val="000000"/>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gd87ebe4939_0_7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00" name="Google Shape;200;gd87ebe4939_0_78: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Font typeface="Arial"/>
              <a:buNone/>
            </a:pPr>
            <a:r>
              <a:rPr lang="en-US" sz="1400">
                <a:solidFill>
                  <a:schemeClr val="dk1"/>
                </a:solidFill>
              </a:rPr>
              <a:t>Reveja os objetivos da aprendizagem.</a:t>
            </a:r>
            <a:endParaRPr sz="1400">
              <a:solidFill>
                <a:schemeClr val="dk1"/>
              </a:solidFill>
            </a:endParaRPr>
          </a:p>
          <a:p>
            <a:pPr indent="0" lvl="0" marL="0" rtl="0" algn="l">
              <a:spcBef>
                <a:spcPts val="0"/>
              </a:spcBef>
              <a:spcAft>
                <a:spcPts val="0"/>
              </a:spcAft>
              <a:buClr>
                <a:schemeClr val="dk1"/>
              </a:buClr>
              <a:buFont typeface="Arial"/>
              <a:buNone/>
            </a:pPr>
            <a:r>
              <a:t/>
            </a:r>
            <a:endParaRPr sz="1400">
              <a:solidFill>
                <a:schemeClr val="dk1"/>
              </a:solidFill>
            </a:endParaRPr>
          </a:p>
          <a:p>
            <a:pPr indent="0" lvl="0" marL="0" rtl="0" algn="l">
              <a:spcBef>
                <a:spcPts val="0"/>
              </a:spcBef>
              <a:spcAft>
                <a:spcPts val="0"/>
              </a:spcAft>
              <a:buClr>
                <a:schemeClr val="dk1"/>
              </a:buClr>
              <a:buFont typeface="Arial"/>
              <a:buNone/>
            </a:pPr>
            <a:r>
              <a:rPr lang="en-US" sz="1400">
                <a:solidFill>
                  <a:schemeClr val="dk1"/>
                </a:solidFill>
              </a:rPr>
              <a:t>Faça uma rápida pesquisa com o grupo e pergunte quantos leram a Carta Humanitária. Assegure aos participantes que ao fim desta sessão conhecerão o conteúdo da Carta Humanitária, e como esta representa um guia fundamental para a programação da resposta humanitária aos que a ela aderem.</a:t>
            </a:r>
            <a:endParaRPr sz="1400">
              <a:solidFill>
                <a:schemeClr val="dk1"/>
              </a:solidFill>
            </a:endParaRPr>
          </a:p>
          <a:p>
            <a:pPr indent="0" lvl="0" marL="0" rtl="0" algn="l">
              <a:lnSpc>
                <a:spcPct val="118000"/>
              </a:lnSpc>
              <a:spcBef>
                <a:spcPts val="0"/>
              </a:spcBef>
              <a:spcAft>
                <a:spcPts val="0"/>
              </a:spcAft>
              <a:buSzPts val="1400"/>
              <a:buNone/>
            </a:pPr>
            <a:r>
              <a:t/>
            </a:r>
            <a:endParaRPr sz="140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07" name="Google Shape;207;p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17999"/>
              </a:lnSpc>
              <a:spcBef>
                <a:spcPts val="0"/>
              </a:spcBef>
              <a:spcAft>
                <a:spcPts val="0"/>
              </a:spcAft>
              <a:buNone/>
            </a:pPr>
            <a:r>
              <a:rPr lang="en-US" sz="1400"/>
              <a:t>Reveja estes pontos fundamentais. Explique que a Carta  não é um artigo vinculativo </a:t>
            </a:r>
            <a:r>
              <a:rPr lang="en-US" sz="1400"/>
              <a:t>de</a:t>
            </a:r>
            <a:r>
              <a:rPr lang="en-US" sz="1400"/>
              <a:t> uma lei nem de um contrato, mas representa um compromisso por parte daqueles que apoiam a Esfera, e serve como um convite a todos os agentes humanitários para adotarem os mesmos princípios.</a:t>
            </a:r>
            <a:endParaRPr sz="140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gd87ebe4939_0_213:notes"/>
          <p:cNvSpPr/>
          <p:nvPr>
            <p:ph idx="2" type="sldImg"/>
          </p:nvPr>
        </p:nvSpPr>
        <p:spPr>
          <a:xfrm>
            <a:off x="397565" y="685488"/>
            <a:ext cx="6063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18" name="Google Shape;218;gd87ebe4939_0_213:notes"/>
          <p:cNvSpPr txBox="1"/>
          <p:nvPr>
            <p:ph idx="1" type="body"/>
          </p:nvPr>
        </p:nvSpPr>
        <p:spPr>
          <a:xfrm>
            <a:off x="914711" y="4344025"/>
            <a:ext cx="5028600" cy="4114500"/>
          </a:xfrm>
          <a:prstGeom prst="rect">
            <a:avLst/>
          </a:prstGeom>
          <a:noFill/>
          <a:ln>
            <a:noFill/>
          </a:ln>
        </p:spPr>
        <p:txBody>
          <a:bodyPr anchorCtr="0" anchor="t" bIns="45650" lIns="91325" spcFirstLastPara="1" rIns="91325" wrap="square" tIns="45650">
            <a:noAutofit/>
          </a:bodyPr>
          <a:lstStyle/>
          <a:p>
            <a:pPr indent="0" lvl="0" marL="0" rtl="0" algn="l">
              <a:lnSpc>
                <a:spcPct val="118000"/>
              </a:lnSpc>
              <a:spcBef>
                <a:spcPts val="0"/>
              </a:spcBef>
              <a:spcAft>
                <a:spcPts val="0"/>
              </a:spcAft>
              <a:buSzPts val="1400"/>
              <a:buNone/>
            </a:pPr>
            <a:r>
              <a:rPr lang="en-US" sz="1400">
                <a:solidFill>
                  <a:srgbClr val="000000"/>
                </a:solidFill>
              </a:rPr>
              <a:t>Utilize a ilustração deste </a:t>
            </a:r>
            <a:r>
              <a:rPr lang="en-US" sz="1400"/>
              <a:t>diapositivo</a:t>
            </a:r>
            <a:r>
              <a:rPr lang="en-US" sz="1400">
                <a:solidFill>
                  <a:srgbClr val="000000"/>
                </a:solidFill>
              </a:rPr>
              <a:t> para resumir as três fontes do Direito Internacional que formam a Carta Humanitária: a assistência humanitária, os direitos humanos e de asilo. </a:t>
            </a:r>
            <a:endParaRPr/>
          </a:p>
          <a:p>
            <a:pPr indent="0" lvl="0" marL="0" rtl="0" algn="l">
              <a:lnSpc>
                <a:spcPct val="118000"/>
              </a:lnSpc>
              <a:spcBef>
                <a:spcPts val="0"/>
              </a:spcBef>
              <a:spcAft>
                <a:spcPts val="0"/>
              </a:spcAft>
              <a:buSzPts val="1400"/>
              <a:buNone/>
            </a:pPr>
            <a:r>
              <a:t/>
            </a:r>
            <a:endParaRPr sz="1400">
              <a:solidFill>
                <a:srgbClr val="000000"/>
              </a:solidFill>
            </a:endParaRPr>
          </a:p>
          <a:p>
            <a:pPr indent="0" lvl="0" marL="0" rtl="0" algn="l">
              <a:lnSpc>
                <a:spcPct val="118000"/>
              </a:lnSpc>
              <a:spcBef>
                <a:spcPts val="0"/>
              </a:spcBef>
              <a:spcAft>
                <a:spcPts val="0"/>
              </a:spcAft>
              <a:buSzPts val="1400"/>
              <a:buNone/>
            </a:pPr>
            <a:r>
              <a:rPr lang="en-US" sz="1400">
                <a:solidFill>
                  <a:srgbClr val="000000"/>
                </a:solidFill>
              </a:rPr>
              <a:t>Informe os participantes de que os fundamentos jurídicos da Esfera podem ser encontrados no Anexo 1 do Manual, “Fundamentos Jurídicos da Esfera” p. 392-402. Informe-lhes que este Anexo contém descrições resumidas dos acordos mais importantes, assim como os comentários sobre a sua aplicação, formação e/ou </a:t>
            </a:r>
            <a:r>
              <a:rPr lang="en-US" sz="1400"/>
              <a:t>relação</a:t>
            </a:r>
            <a:r>
              <a:rPr lang="en-US" sz="1400">
                <a:solidFill>
                  <a:srgbClr val="000000"/>
                </a:solidFill>
              </a:rPr>
              <a:t> com outros dispositivos legislativos. </a:t>
            </a:r>
            <a:endParaRPr/>
          </a:p>
          <a:p>
            <a:pPr indent="0" lvl="0" marL="0" rtl="0" algn="l">
              <a:lnSpc>
                <a:spcPct val="118000"/>
              </a:lnSpc>
              <a:spcBef>
                <a:spcPts val="0"/>
              </a:spcBef>
              <a:spcAft>
                <a:spcPts val="0"/>
              </a:spcAft>
              <a:buSzPts val="1400"/>
              <a:buNone/>
            </a:pPr>
            <a:r>
              <a:t/>
            </a:r>
            <a:endParaRPr sz="1400">
              <a:solidFill>
                <a:srgbClr val="000000"/>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47" name="Google Shape;247;p5: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17999"/>
              </a:lnSpc>
              <a:spcBef>
                <a:spcPts val="0"/>
              </a:spcBef>
              <a:spcAft>
                <a:spcPts val="0"/>
              </a:spcAft>
              <a:buNone/>
            </a:pPr>
            <a:r>
              <a:rPr lang="en-US" sz="1400"/>
              <a:t>Observe que como pedra angular da Esfera e da abordagem Esfera, a Carta Humanitária representa um consenso entre as organizações humanitárias, e desse modo é, de facto, uma crença comum.</a:t>
            </a:r>
            <a:endParaRPr sz="140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57" name="Google Shape;257;p6: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17999"/>
              </a:lnSpc>
              <a:spcBef>
                <a:spcPts val="0"/>
              </a:spcBef>
              <a:spcAft>
                <a:spcPts val="0"/>
              </a:spcAft>
              <a:buNone/>
            </a:pPr>
            <a:r>
              <a:rPr lang="en-US" sz="1400"/>
              <a:t>Peça aos participantes para abrirem os seus Manuais Esfera nas páginas citadas. Dê-lhes alguns minutos para que  se orientem nos 4 títulos principais; em seguida, peça-lhes que observem as 12 secções numeradas da Carta. Cada uma delas será analisada através de um pequeno questionário e da discussão das respostas.</a:t>
            </a:r>
            <a:endParaRPr sz="140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66" name="Google Shape;266;p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17999"/>
              </a:lnSpc>
              <a:spcBef>
                <a:spcPts val="0"/>
              </a:spcBef>
              <a:spcAft>
                <a:spcPts val="0"/>
              </a:spcAft>
              <a:buNone/>
            </a:pPr>
            <a:r>
              <a:rPr lang="en-US" sz="1400"/>
              <a:t>Distribua as folhas do questionário previamente impressas utilizando o ficheiro </a:t>
            </a:r>
            <a:r>
              <a:rPr b="1" lang="en-US" sz="1400"/>
              <a:t>STP 4 Humanitarian Charter Quiz_PT_EU</a:t>
            </a:r>
            <a:r>
              <a:rPr b="1" lang="en-US" sz="1400"/>
              <a:t>.docx </a:t>
            </a:r>
            <a:r>
              <a:rPr b="0" lang="en-US" sz="1400"/>
              <a:t>(uma cópia completa para cada pessoa). </a:t>
            </a:r>
            <a:r>
              <a:rPr b="1" lang="en-US" sz="1400"/>
              <a:t>Imprima e reveja a folha de respostas do questionário e o guia do facilitador – </a:t>
            </a:r>
            <a:r>
              <a:rPr b="1" lang="en-US" sz="1400"/>
              <a:t>STP 4 Facilitator's Quiz Answer Sheet_PT_EU</a:t>
            </a:r>
            <a:r>
              <a:rPr b="1" lang="en-US" sz="1400"/>
              <a:t>.docx. </a:t>
            </a:r>
            <a:r>
              <a:rPr b="0" lang="en-US" sz="1400"/>
              <a:t>Lei</a:t>
            </a:r>
            <a:r>
              <a:rPr lang="en-US" sz="1400"/>
              <a:t>a</a:t>
            </a:r>
            <a:r>
              <a:rPr b="0" lang="en-US" sz="1400"/>
              <a:t> as respostas cuidadosamente e reveja os textos de apoio da Carta Humanitária para fazer uma revisão antes da sessão. Os passos para realizar o exercício e a sessão de perguntas (debriefing) estão incluídos na Folha de Respostas do Questionário para o Facilitador.</a:t>
            </a:r>
            <a:endParaRPr b="1" sz="1400"/>
          </a:p>
          <a:p>
            <a:pPr indent="0" lvl="0" marL="0" rtl="0" algn="l">
              <a:lnSpc>
                <a:spcPct val="117999"/>
              </a:lnSpc>
              <a:spcBef>
                <a:spcPts val="0"/>
              </a:spcBef>
              <a:spcAft>
                <a:spcPts val="0"/>
              </a:spcAft>
              <a:buNone/>
            </a:pPr>
            <a:r>
              <a:t/>
            </a:r>
            <a:endParaRPr sz="1400"/>
          </a:p>
          <a:p>
            <a:pPr indent="0" lvl="0" marL="0" rtl="0" algn="l">
              <a:lnSpc>
                <a:spcPct val="117999"/>
              </a:lnSpc>
              <a:spcBef>
                <a:spcPts val="0"/>
              </a:spcBef>
              <a:spcAft>
                <a:spcPts val="0"/>
              </a:spcAft>
              <a:buNone/>
            </a:pPr>
            <a:r>
              <a:rPr lang="en-US" sz="1400"/>
              <a:t>Dê 12 minutos para completarem o questionário. Explique que se trata de um questionário individual, não de um trabalho em grupo. Explique que o mesmo será avaliado.</a:t>
            </a:r>
            <a:endParaRPr/>
          </a:p>
          <a:p>
            <a:pPr indent="0" lvl="0" marL="0" rtl="0" algn="l">
              <a:lnSpc>
                <a:spcPct val="117999"/>
              </a:lnSpc>
              <a:spcBef>
                <a:spcPts val="0"/>
              </a:spcBef>
              <a:spcAft>
                <a:spcPts val="0"/>
              </a:spcAft>
              <a:buNone/>
            </a:pPr>
            <a:r>
              <a:rPr lang="en-US" sz="1400"/>
              <a:t>Após os 12 minutos, encerre o questionário, e explique que cada pessoa terá de permanecer com o seu questionário para avaliação.</a:t>
            </a:r>
            <a:endParaRPr sz="1400"/>
          </a:p>
          <a:p>
            <a:pPr indent="0" lvl="0" marL="0" rtl="0" algn="l">
              <a:lnSpc>
                <a:spcPct val="117999"/>
              </a:lnSpc>
              <a:spcBef>
                <a:spcPts val="0"/>
              </a:spcBef>
              <a:spcAft>
                <a:spcPts val="0"/>
              </a:spcAft>
              <a:buNone/>
            </a:pPr>
            <a:r>
              <a:t/>
            </a:r>
            <a:endParaRPr sz="1400"/>
          </a:p>
          <a:p>
            <a:pPr indent="0" lvl="0" marL="0" rtl="0" algn="l">
              <a:lnSpc>
                <a:spcPct val="117999"/>
              </a:lnSpc>
              <a:spcBef>
                <a:spcPts val="0"/>
              </a:spcBef>
              <a:spcAft>
                <a:spcPts val="0"/>
              </a:spcAft>
              <a:buNone/>
            </a:pPr>
            <a:r>
              <a:rPr lang="en-US" sz="1400"/>
              <a:t>Divida os participantes em 4 ou 6 grupos conforme necessário para manter o tamanho dos grupos limitado a 5 ou 6 pessoas por grupo. Por exemplo,  4 grupos se houver menos de 24 pessoas, e 6 grupos para mais de 24 pessoas. Siga as instruções na folha de respostas.</a:t>
            </a:r>
            <a:endParaRPr sz="140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74" name="Google Shape;274;p8: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17999"/>
              </a:lnSpc>
              <a:spcBef>
                <a:spcPts val="0"/>
              </a:spcBef>
              <a:spcAft>
                <a:spcPts val="0"/>
              </a:spcAft>
              <a:buNone/>
            </a:pPr>
            <a:r>
              <a:rPr lang="en-US" sz="1400"/>
              <a:t>A sequência dos diapositivos a seguir, apresenta uma revisão concisa de alguns dos pontos-chave da Carta e da sessão.</a:t>
            </a:r>
            <a:endParaRPr sz="1400"/>
          </a:p>
          <a:p>
            <a:pPr indent="0" lvl="0" marL="0" rtl="0" algn="l">
              <a:lnSpc>
                <a:spcPct val="117999"/>
              </a:lnSpc>
              <a:spcBef>
                <a:spcPts val="0"/>
              </a:spcBef>
              <a:spcAft>
                <a:spcPts val="0"/>
              </a:spcAft>
              <a:buNone/>
            </a:pPr>
            <a:r>
              <a:t/>
            </a:r>
            <a:endParaRPr sz="1400"/>
          </a:p>
          <a:p>
            <a:pPr indent="0" lvl="0" marL="0" rtl="0" algn="l">
              <a:lnSpc>
                <a:spcPct val="117999"/>
              </a:lnSpc>
              <a:spcBef>
                <a:spcPts val="0"/>
              </a:spcBef>
              <a:spcAft>
                <a:spcPts val="0"/>
              </a:spcAft>
              <a:buNone/>
            </a:pPr>
            <a:r>
              <a:rPr lang="en-US" sz="1400"/>
              <a:t>Explique que fará um breve resumo e em seguida proporá uma última questão desafiante aos participantes.</a:t>
            </a:r>
            <a:endParaRPr sz="1400"/>
          </a:p>
          <a:p>
            <a:pPr indent="0" lvl="0" marL="0" rtl="0" algn="l">
              <a:lnSpc>
                <a:spcPct val="117999"/>
              </a:lnSpc>
              <a:spcBef>
                <a:spcPts val="0"/>
              </a:spcBef>
              <a:spcAft>
                <a:spcPts val="0"/>
              </a:spcAft>
              <a:buNone/>
            </a:pPr>
            <a:r>
              <a:t/>
            </a:r>
            <a:endParaRPr sz="1400"/>
          </a:p>
          <a:p>
            <a:pPr indent="0" lvl="0" marL="0" rtl="0" algn="l">
              <a:lnSpc>
                <a:spcPct val="117999"/>
              </a:lnSpc>
              <a:spcBef>
                <a:spcPts val="0"/>
              </a:spcBef>
              <a:spcAft>
                <a:spcPts val="0"/>
              </a:spcAft>
              <a:buNone/>
            </a:pPr>
            <a:r>
              <a:rPr lang="en-US" sz="1400"/>
              <a:t>Nesta afirmação da crença encontram-se “os 3 direitos” do cerne da Carta.</a:t>
            </a:r>
            <a:endParaRPr sz="1400"/>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84" name="Google Shape;284;p9: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17999"/>
              </a:lnSpc>
              <a:spcBef>
                <a:spcPts val="0"/>
              </a:spcBef>
              <a:spcAft>
                <a:spcPts val="0"/>
              </a:spcAft>
              <a:buNone/>
            </a:pPr>
            <a:r>
              <a:rPr lang="en-US" sz="1400"/>
              <a:t>Este dever humanitário subjaz a toda a ação humanitária. Os agentes humanitários acreditam que o sofrimento humano requer uma ação humanitária. Utilize a animação para explicar o dever; depois, destaque a questão na parte inferior do diapositivo. Desafie os participantes a identificar situações nas quais não foram realizadas ações humanitárias,  por que motivo isso aconteceu, e o que pode ser feito para aliviar tais situações no futuro. Essa é uma pergunta para todo o grupo.</a:t>
            </a:r>
            <a:endParaRPr sz="14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9.jpg"/><Relationship Id="rId3" Type="http://schemas.openxmlformats.org/officeDocument/2006/relationships/image" Target="../media/image7.png"/><Relationship Id="rId4" Type="http://schemas.openxmlformats.org/officeDocument/2006/relationships/image" Target="../media/image6.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8.png"/><Relationship Id="rId3" Type="http://schemas.openxmlformats.org/officeDocument/2006/relationships/image" Target="../media/image12.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3.png"/><Relationship Id="rId3" Type="http://schemas.openxmlformats.org/officeDocument/2006/relationships/image" Target="../media/image15.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6.jpg"/><Relationship Id="rId3" Type="http://schemas.openxmlformats.org/officeDocument/2006/relationships/image" Target="../media/image33.png"/><Relationship Id="rId4" Type="http://schemas.openxmlformats.org/officeDocument/2006/relationships/image" Target="../media/image17.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 Id="rId3" Type="http://schemas.openxmlformats.org/officeDocument/2006/relationships/image" Target="../media/image1.png"/><Relationship Id="rId4" Type="http://schemas.openxmlformats.org/officeDocument/2006/relationships/image" Target="../media/image1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jpg"/><Relationship Id="rId3" Type="http://schemas.openxmlformats.org/officeDocument/2006/relationships/image" Target="../media/image1.png"/><Relationship Id="rId4" Type="http://schemas.openxmlformats.org/officeDocument/2006/relationships/image" Target="../media/image1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Page" showMasterSp="0" type="tx">
  <p:cSld name="TITLE_AND_BODY">
    <p:spTree>
      <p:nvGrpSpPr>
        <p:cNvPr id="12" name="Shape 12"/>
        <p:cNvGrpSpPr/>
        <p:nvPr/>
      </p:nvGrpSpPr>
      <p:grpSpPr>
        <a:xfrm>
          <a:off x="0" y="0"/>
          <a:ext cx="0" cy="0"/>
          <a:chOff x="0" y="0"/>
          <a:chExt cx="0" cy="0"/>
        </a:xfrm>
      </p:grpSpPr>
      <p:sp>
        <p:nvSpPr>
          <p:cNvPr id="13" name="Google Shape;13;p15"/>
          <p:cNvSpPr txBox="1"/>
          <p:nvPr>
            <p:ph type="title"/>
          </p:nvPr>
        </p:nvSpPr>
        <p:spPr>
          <a:xfrm>
            <a:off x="7120322" y="1148760"/>
            <a:ext cx="7450169" cy="1190673"/>
          </a:xfrm>
          <a:prstGeom prst="rect">
            <a:avLst/>
          </a:prstGeom>
          <a:noFill/>
          <a:ln>
            <a:noFill/>
          </a:ln>
        </p:spPr>
        <p:txBody>
          <a:bodyPr anchorCtr="0" anchor="t" bIns="50800" lIns="50800" spcFirstLastPara="1" rIns="50800" wrap="square" tIns="50800">
            <a:normAutofit/>
          </a:bodyPr>
          <a:lstStyle>
            <a:lvl1pPr lvl="0" algn="l">
              <a:lnSpc>
                <a:spcPct val="100000"/>
              </a:lnSpc>
              <a:spcBef>
                <a:spcPts val="0"/>
              </a:spcBef>
              <a:spcAft>
                <a:spcPts val="0"/>
              </a:spcAft>
              <a:buClr>
                <a:srgbClr val="000000"/>
              </a:buClr>
              <a:buSzPts val="8000"/>
              <a:buFont typeface="Open Sans Light"/>
              <a:buNone/>
              <a:defRPr sz="8000" cap="none">
                <a:solidFill>
                  <a:srgbClr val="000000"/>
                </a:solidFill>
                <a:latin typeface="Open Sans Light"/>
                <a:ea typeface="Open Sans Light"/>
                <a:cs typeface="Open Sans Light"/>
                <a:sym typeface="Open Sans Light"/>
              </a:defRPr>
            </a:lvl1pPr>
            <a:lvl2pPr lvl="1" algn="ctr">
              <a:lnSpc>
                <a:spcPct val="100000"/>
              </a:lnSpc>
              <a:spcBef>
                <a:spcPts val="0"/>
              </a:spcBef>
              <a:spcAft>
                <a:spcPts val="0"/>
              </a:spcAft>
              <a:buClr>
                <a:srgbClr val="00B297"/>
              </a:buClr>
              <a:buSzPts val="1800"/>
              <a:buNone/>
              <a:defRPr/>
            </a:lvl2pPr>
            <a:lvl3pPr lvl="2" algn="ctr">
              <a:lnSpc>
                <a:spcPct val="100000"/>
              </a:lnSpc>
              <a:spcBef>
                <a:spcPts val="0"/>
              </a:spcBef>
              <a:spcAft>
                <a:spcPts val="0"/>
              </a:spcAft>
              <a:buClr>
                <a:srgbClr val="00B297"/>
              </a:buClr>
              <a:buSzPts val="1800"/>
              <a:buNone/>
              <a:defRPr/>
            </a:lvl3pPr>
            <a:lvl4pPr lvl="3" algn="ctr">
              <a:lnSpc>
                <a:spcPct val="100000"/>
              </a:lnSpc>
              <a:spcBef>
                <a:spcPts val="0"/>
              </a:spcBef>
              <a:spcAft>
                <a:spcPts val="0"/>
              </a:spcAft>
              <a:buClr>
                <a:srgbClr val="00B297"/>
              </a:buClr>
              <a:buSzPts val="1800"/>
              <a:buNone/>
              <a:defRPr/>
            </a:lvl4pPr>
            <a:lvl5pPr lvl="4" algn="ctr">
              <a:lnSpc>
                <a:spcPct val="100000"/>
              </a:lnSpc>
              <a:spcBef>
                <a:spcPts val="0"/>
              </a:spcBef>
              <a:spcAft>
                <a:spcPts val="0"/>
              </a:spcAft>
              <a:buClr>
                <a:srgbClr val="00B297"/>
              </a:buClr>
              <a:buSzPts val="1800"/>
              <a:buNone/>
              <a:defRPr/>
            </a:lvl5pPr>
            <a:lvl6pPr lvl="5" algn="ctr">
              <a:lnSpc>
                <a:spcPct val="100000"/>
              </a:lnSpc>
              <a:spcBef>
                <a:spcPts val="0"/>
              </a:spcBef>
              <a:spcAft>
                <a:spcPts val="0"/>
              </a:spcAft>
              <a:buClr>
                <a:srgbClr val="00B297"/>
              </a:buClr>
              <a:buSzPts val="1800"/>
              <a:buNone/>
              <a:defRPr/>
            </a:lvl6pPr>
            <a:lvl7pPr lvl="6" algn="ctr">
              <a:lnSpc>
                <a:spcPct val="100000"/>
              </a:lnSpc>
              <a:spcBef>
                <a:spcPts val="0"/>
              </a:spcBef>
              <a:spcAft>
                <a:spcPts val="0"/>
              </a:spcAft>
              <a:buClr>
                <a:srgbClr val="00B297"/>
              </a:buClr>
              <a:buSzPts val="1800"/>
              <a:buNone/>
              <a:defRPr/>
            </a:lvl7pPr>
            <a:lvl8pPr lvl="7" algn="ctr">
              <a:lnSpc>
                <a:spcPct val="100000"/>
              </a:lnSpc>
              <a:spcBef>
                <a:spcPts val="0"/>
              </a:spcBef>
              <a:spcAft>
                <a:spcPts val="0"/>
              </a:spcAft>
              <a:buClr>
                <a:srgbClr val="00B297"/>
              </a:buClr>
              <a:buSzPts val="1800"/>
              <a:buNone/>
              <a:defRPr/>
            </a:lvl8pPr>
            <a:lvl9pPr lvl="8" algn="ctr">
              <a:lnSpc>
                <a:spcPct val="100000"/>
              </a:lnSpc>
              <a:spcBef>
                <a:spcPts val="0"/>
              </a:spcBef>
              <a:spcAft>
                <a:spcPts val="0"/>
              </a:spcAft>
              <a:buClr>
                <a:srgbClr val="00B297"/>
              </a:buClr>
              <a:buSzPts val="1800"/>
              <a:buNone/>
              <a:defRPr/>
            </a:lvl9pPr>
          </a:lstStyle>
          <a:p/>
        </p:txBody>
      </p:sp>
      <p:pic>
        <p:nvPicPr>
          <p:cNvPr descr="pasted-image.pdf" id="14" name="Google Shape;14;p15"/>
          <p:cNvPicPr preferRelativeResize="0"/>
          <p:nvPr/>
        </p:nvPicPr>
        <p:blipFill rotWithShape="1">
          <a:blip r:embed="rId2">
            <a:alphaModFix/>
          </a:blip>
          <a:srcRect b="0" l="0" r="0" t="0"/>
          <a:stretch/>
        </p:blipFill>
        <p:spPr>
          <a:xfrm>
            <a:off x="6784933" y="1137926"/>
            <a:ext cx="189836" cy="1919173"/>
          </a:xfrm>
          <a:prstGeom prst="rect">
            <a:avLst/>
          </a:prstGeom>
          <a:noFill/>
          <a:ln>
            <a:noFill/>
          </a:ln>
        </p:spPr>
      </p:pic>
      <p:sp>
        <p:nvSpPr>
          <p:cNvPr id="15" name="Google Shape;15;p15"/>
          <p:cNvSpPr txBox="1"/>
          <p:nvPr>
            <p:ph idx="12" type="sldNum"/>
          </p:nvPr>
        </p:nvSpPr>
        <p:spPr>
          <a:xfrm>
            <a:off x="8661667" y="9251950"/>
            <a:ext cx="394339" cy="389915"/>
          </a:xfrm>
          <a:prstGeom prst="rect">
            <a:avLst/>
          </a:prstGeom>
          <a:noFill/>
          <a:ln>
            <a:noFill/>
          </a:ln>
        </p:spPr>
        <p:txBody>
          <a:bodyPr anchorCtr="0" anchor="t" bIns="50800" lIns="50800" spcFirstLastPara="1" rIns="50800" wrap="square" tIns="50800">
            <a:spAutoFit/>
          </a:bodyPr>
          <a:lstStyle>
            <a:lvl1pPr indent="0" lvl="0" marL="0" algn="l">
              <a:lnSpc>
                <a:spcPct val="100000"/>
              </a:lnSpc>
              <a:spcBef>
                <a:spcPts val="0"/>
              </a:spcBef>
              <a:spcAft>
                <a:spcPts val="0"/>
              </a:spcAft>
              <a:buClr>
                <a:srgbClr val="00B297"/>
              </a:buClr>
              <a:buSzPts val="1800"/>
              <a:buFont typeface="Open Sans"/>
              <a:buNone/>
              <a:defRPr/>
            </a:lvl1pPr>
            <a:lvl2pPr indent="0" lvl="1" marL="0" algn="l">
              <a:lnSpc>
                <a:spcPct val="100000"/>
              </a:lnSpc>
              <a:spcBef>
                <a:spcPts val="0"/>
              </a:spcBef>
              <a:spcAft>
                <a:spcPts val="0"/>
              </a:spcAft>
              <a:buClr>
                <a:srgbClr val="00B297"/>
              </a:buClr>
              <a:buSzPts val="1800"/>
              <a:buFont typeface="Open Sans"/>
              <a:buNone/>
              <a:defRPr/>
            </a:lvl2pPr>
            <a:lvl3pPr indent="0" lvl="2" marL="0" algn="l">
              <a:lnSpc>
                <a:spcPct val="100000"/>
              </a:lnSpc>
              <a:spcBef>
                <a:spcPts val="0"/>
              </a:spcBef>
              <a:spcAft>
                <a:spcPts val="0"/>
              </a:spcAft>
              <a:buClr>
                <a:srgbClr val="00B297"/>
              </a:buClr>
              <a:buSzPts val="1800"/>
              <a:buFont typeface="Open Sans"/>
              <a:buNone/>
              <a:defRPr/>
            </a:lvl3pPr>
            <a:lvl4pPr indent="0" lvl="3" marL="0" algn="l">
              <a:lnSpc>
                <a:spcPct val="100000"/>
              </a:lnSpc>
              <a:spcBef>
                <a:spcPts val="0"/>
              </a:spcBef>
              <a:spcAft>
                <a:spcPts val="0"/>
              </a:spcAft>
              <a:buClr>
                <a:srgbClr val="00B297"/>
              </a:buClr>
              <a:buSzPts val="1800"/>
              <a:buFont typeface="Open Sans"/>
              <a:buNone/>
              <a:defRPr/>
            </a:lvl4pPr>
            <a:lvl5pPr indent="0" lvl="4" marL="0" algn="l">
              <a:lnSpc>
                <a:spcPct val="100000"/>
              </a:lnSpc>
              <a:spcBef>
                <a:spcPts val="0"/>
              </a:spcBef>
              <a:spcAft>
                <a:spcPts val="0"/>
              </a:spcAft>
              <a:buClr>
                <a:srgbClr val="00B297"/>
              </a:buClr>
              <a:buSzPts val="1800"/>
              <a:buFont typeface="Open Sans"/>
              <a:buNone/>
              <a:defRPr/>
            </a:lvl5pPr>
            <a:lvl6pPr indent="0" lvl="5" marL="0" algn="l">
              <a:lnSpc>
                <a:spcPct val="100000"/>
              </a:lnSpc>
              <a:spcBef>
                <a:spcPts val="0"/>
              </a:spcBef>
              <a:spcAft>
                <a:spcPts val="0"/>
              </a:spcAft>
              <a:buClr>
                <a:srgbClr val="00B297"/>
              </a:buClr>
              <a:buSzPts val="1800"/>
              <a:buFont typeface="Open Sans"/>
              <a:buNone/>
              <a:defRPr/>
            </a:lvl6pPr>
            <a:lvl7pPr indent="0" lvl="6" marL="0" algn="l">
              <a:lnSpc>
                <a:spcPct val="100000"/>
              </a:lnSpc>
              <a:spcBef>
                <a:spcPts val="0"/>
              </a:spcBef>
              <a:spcAft>
                <a:spcPts val="0"/>
              </a:spcAft>
              <a:buClr>
                <a:srgbClr val="00B297"/>
              </a:buClr>
              <a:buSzPts val="1800"/>
              <a:buFont typeface="Open Sans"/>
              <a:buNone/>
              <a:defRPr/>
            </a:lvl7pPr>
            <a:lvl8pPr indent="0" lvl="7" marL="0" algn="l">
              <a:lnSpc>
                <a:spcPct val="100000"/>
              </a:lnSpc>
              <a:spcBef>
                <a:spcPts val="0"/>
              </a:spcBef>
              <a:spcAft>
                <a:spcPts val="0"/>
              </a:spcAft>
              <a:buClr>
                <a:srgbClr val="00B297"/>
              </a:buClr>
              <a:buSzPts val="1800"/>
              <a:buFont typeface="Open Sans"/>
              <a:buNone/>
              <a:defRPr/>
            </a:lvl8pPr>
            <a:lvl9pPr indent="0" lvl="8" marL="0" algn="l">
              <a:lnSpc>
                <a:spcPct val="100000"/>
              </a:lnSpc>
              <a:spcBef>
                <a:spcPts val="0"/>
              </a:spcBef>
              <a:spcAft>
                <a:spcPts val="0"/>
              </a:spcAft>
              <a:buClr>
                <a:srgbClr val="00B297"/>
              </a:buClr>
              <a:buSzPts val="1800"/>
              <a:buFont typeface="Open Sans"/>
              <a:buNone/>
              <a:defRPr/>
            </a:lvl9pPr>
          </a:lstStyle>
          <a:p>
            <a:pPr indent="0" lvl="0" marL="0" rtl="0" algn="l">
              <a:spcBef>
                <a:spcPts val="0"/>
              </a:spcBef>
              <a:spcAft>
                <a:spcPts val="0"/>
              </a:spcAft>
              <a:buNone/>
            </a:pPr>
            <a:fld id="{00000000-1234-1234-1234-123412341234}" type="slidenum">
              <a:rPr lang="en-US"/>
              <a:t>‹#›</a:t>
            </a:fld>
            <a:endParaRPr/>
          </a:p>
        </p:txBody>
      </p:sp>
      <p:pic>
        <p:nvPicPr>
          <p:cNvPr descr="pasted-image.pdf" id="16" name="Google Shape;16;p15"/>
          <p:cNvPicPr preferRelativeResize="0"/>
          <p:nvPr/>
        </p:nvPicPr>
        <p:blipFill rotWithShape="1">
          <a:blip r:embed="rId3">
            <a:alphaModFix/>
          </a:blip>
          <a:srcRect b="0" l="0" r="0" t="0"/>
          <a:stretch/>
        </p:blipFill>
        <p:spPr>
          <a:xfrm>
            <a:off x="476628" y="683369"/>
            <a:ext cx="5870575" cy="2513867"/>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mp; Subtitle copy" showMasterSp="0" type="tx">
  <p:cSld name="TITLE_AND_BODY">
    <p:spTree>
      <p:nvGrpSpPr>
        <p:cNvPr id="105" name="Shape 105"/>
        <p:cNvGrpSpPr/>
        <p:nvPr/>
      </p:nvGrpSpPr>
      <p:grpSpPr>
        <a:xfrm>
          <a:off x="0" y="0"/>
          <a:ext cx="0" cy="0"/>
          <a:chOff x="0" y="0"/>
          <a:chExt cx="0" cy="0"/>
        </a:xfrm>
      </p:grpSpPr>
      <p:pic>
        <p:nvPicPr>
          <p:cNvPr id="106" name="Google Shape;106;gd87ebe4939_0_91"/>
          <p:cNvPicPr preferRelativeResize="0"/>
          <p:nvPr/>
        </p:nvPicPr>
        <p:blipFill rotWithShape="1">
          <a:blip r:embed="rId2">
            <a:alphaModFix/>
          </a:blip>
          <a:srcRect b="13248" l="55019" r="0" t="12737"/>
          <a:stretch/>
        </p:blipFill>
        <p:spPr>
          <a:xfrm>
            <a:off x="3971" y="-7099"/>
            <a:ext cx="6357594" cy="9824840"/>
          </a:xfrm>
          <a:prstGeom prst="rect">
            <a:avLst/>
          </a:prstGeom>
          <a:noFill/>
          <a:ln>
            <a:noFill/>
          </a:ln>
        </p:spPr>
      </p:pic>
      <p:sp>
        <p:nvSpPr>
          <p:cNvPr id="107" name="Google Shape;107;gd87ebe4939_0_91"/>
          <p:cNvSpPr txBox="1"/>
          <p:nvPr>
            <p:ph type="title"/>
          </p:nvPr>
        </p:nvSpPr>
        <p:spPr>
          <a:xfrm>
            <a:off x="6361565" y="1638300"/>
            <a:ext cx="9285300" cy="1130400"/>
          </a:xfrm>
          <a:prstGeom prst="rect">
            <a:avLst/>
          </a:prstGeom>
          <a:noFill/>
          <a:ln>
            <a:noFill/>
          </a:ln>
        </p:spPr>
        <p:txBody>
          <a:bodyPr anchorCtr="0" anchor="t" bIns="50800" lIns="50800" spcFirstLastPara="1" rIns="50800" wrap="square" tIns="50800">
            <a:normAutofit/>
          </a:bodyPr>
          <a:lstStyle>
            <a:lvl1pPr lvl="0" rtl="0" algn="l">
              <a:lnSpc>
                <a:spcPct val="100000"/>
              </a:lnSpc>
              <a:spcBef>
                <a:spcPts val="0"/>
              </a:spcBef>
              <a:spcAft>
                <a:spcPts val="0"/>
              </a:spcAft>
              <a:buClr>
                <a:srgbClr val="292929"/>
              </a:buClr>
              <a:buSzPts val="6400"/>
              <a:buFont typeface="Open Sans"/>
              <a:buNone/>
              <a:defRPr>
                <a:solidFill>
                  <a:srgbClr val="292929"/>
                </a:solidFill>
              </a:defRPr>
            </a:lvl1pPr>
            <a:lvl2pPr lvl="1" rtl="0" algn="ctr">
              <a:lnSpc>
                <a:spcPct val="100000"/>
              </a:lnSpc>
              <a:spcBef>
                <a:spcPts val="0"/>
              </a:spcBef>
              <a:spcAft>
                <a:spcPts val="0"/>
              </a:spcAft>
              <a:buClr>
                <a:srgbClr val="00B297"/>
              </a:buClr>
              <a:buSzPts val="1800"/>
              <a:buNone/>
              <a:defRPr/>
            </a:lvl2pPr>
            <a:lvl3pPr lvl="2" rtl="0" algn="ctr">
              <a:lnSpc>
                <a:spcPct val="100000"/>
              </a:lnSpc>
              <a:spcBef>
                <a:spcPts val="0"/>
              </a:spcBef>
              <a:spcAft>
                <a:spcPts val="0"/>
              </a:spcAft>
              <a:buClr>
                <a:srgbClr val="00B297"/>
              </a:buClr>
              <a:buSzPts val="1800"/>
              <a:buNone/>
              <a:defRPr/>
            </a:lvl3pPr>
            <a:lvl4pPr lvl="3" rtl="0" algn="ctr">
              <a:lnSpc>
                <a:spcPct val="100000"/>
              </a:lnSpc>
              <a:spcBef>
                <a:spcPts val="0"/>
              </a:spcBef>
              <a:spcAft>
                <a:spcPts val="0"/>
              </a:spcAft>
              <a:buClr>
                <a:srgbClr val="00B297"/>
              </a:buClr>
              <a:buSzPts val="1800"/>
              <a:buNone/>
              <a:defRPr/>
            </a:lvl4pPr>
            <a:lvl5pPr lvl="4" rtl="0" algn="ctr">
              <a:lnSpc>
                <a:spcPct val="100000"/>
              </a:lnSpc>
              <a:spcBef>
                <a:spcPts val="0"/>
              </a:spcBef>
              <a:spcAft>
                <a:spcPts val="0"/>
              </a:spcAft>
              <a:buClr>
                <a:srgbClr val="00B297"/>
              </a:buClr>
              <a:buSzPts val="1800"/>
              <a:buNone/>
              <a:defRPr/>
            </a:lvl5pPr>
            <a:lvl6pPr lvl="5" rtl="0" algn="ctr">
              <a:lnSpc>
                <a:spcPct val="100000"/>
              </a:lnSpc>
              <a:spcBef>
                <a:spcPts val="0"/>
              </a:spcBef>
              <a:spcAft>
                <a:spcPts val="0"/>
              </a:spcAft>
              <a:buClr>
                <a:srgbClr val="00B297"/>
              </a:buClr>
              <a:buSzPts val="1800"/>
              <a:buNone/>
              <a:defRPr/>
            </a:lvl6pPr>
            <a:lvl7pPr lvl="6" rtl="0" algn="ctr">
              <a:lnSpc>
                <a:spcPct val="100000"/>
              </a:lnSpc>
              <a:spcBef>
                <a:spcPts val="0"/>
              </a:spcBef>
              <a:spcAft>
                <a:spcPts val="0"/>
              </a:spcAft>
              <a:buClr>
                <a:srgbClr val="00B297"/>
              </a:buClr>
              <a:buSzPts val="1800"/>
              <a:buNone/>
              <a:defRPr/>
            </a:lvl7pPr>
            <a:lvl8pPr lvl="7" rtl="0" algn="ctr">
              <a:lnSpc>
                <a:spcPct val="100000"/>
              </a:lnSpc>
              <a:spcBef>
                <a:spcPts val="0"/>
              </a:spcBef>
              <a:spcAft>
                <a:spcPts val="0"/>
              </a:spcAft>
              <a:buClr>
                <a:srgbClr val="00B297"/>
              </a:buClr>
              <a:buSzPts val="1800"/>
              <a:buNone/>
              <a:defRPr/>
            </a:lvl8pPr>
            <a:lvl9pPr lvl="8" rtl="0" algn="ctr">
              <a:lnSpc>
                <a:spcPct val="100000"/>
              </a:lnSpc>
              <a:spcBef>
                <a:spcPts val="0"/>
              </a:spcBef>
              <a:spcAft>
                <a:spcPts val="0"/>
              </a:spcAft>
              <a:buClr>
                <a:srgbClr val="00B297"/>
              </a:buClr>
              <a:buSzPts val="1800"/>
              <a:buNone/>
              <a:defRPr/>
            </a:lvl9pPr>
          </a:lstStyle>
          <a:p/>
        </p:txBody>
      </p:sp>
      <p:sp>
        <p:nvSpPr>
          <p:cNvPr id="108" name="Google Shape;108;gd87ebe4939_0_91"/>
          <p:cNvSpPr txBox="1"/>
          <p:nvPr>
            <p:ph idx="1" type="body"/>
          </p:nvPr>
        </p:nvSpPr>
        <p:spPr>
          <a:xfrm>
            <a:off x="6667513" y="3302296"/>
            <a:ext cx="9518700" cy="4831500"/>
          </a:xfrm>
          <a:prstGeom prst="rect">
            <a:avLst/>
          </a:prstGeom>
          <a:noFill/>
          <a:ln>
            <a:noFill/>
          </a:ln>
        </p:spPr>
        <p:txBody>
          <a:bodyPr anchorCtr="0" anchor="t" bIns="50800" lIns="50800" spcFirstLastPara="1" rIns="50800" wrap="square" tIns="50800">
            <a:normAutofit/>
          </a:bodyPr>
          <a:lstStyle>
            <a:lvl1pPr indent="-482600" lvl="0" marL="457200" rtl="0" algn="l">
              <a:lnSpc>
                <a:spcPct val="100000"/>
              </a:lnSpc>
              <a:spcBef>
                <a:spcPts val="2667"/>
              </a:spcBef>
              <a:spcAft>
                <a:spcPts val="0"/>
              </a:spcAft>
              <a:buClr>
                <a:srgbClr val="292929"/>
              </a:buClr>
              <a:buSzPts val="4000"/>
              <a:buFont typeface="Arial"/>
              <a:buChar char="•"/>
              <a:defRPr>
                <a:solidFill>
                  <a:srgbClr val="292929"/>
                </a:solidFill>
              </a:defRPr>
            </a:lvl1pPr>
            <a:lvl2pPr indent="-482600" lvl="1" marL="914400" rtl="0" algn="l">
              <a:lnSpc>
                <a:spcPct val="100000"/>
              </a:lnSpc>
              <a:spcBef>
                <a:spcPts val="2667"/>
              </a:spcBef>
              <a:spcAft>
                <a:spcPts val="0"/>
              </a:spcAft>
              <a:buClr>
                <a:srgbClr val="292929"/>
              </a:buClr>
              <a:buSzPts val="4000"/>
              <a:buFont typeface="Arial"/>
              <a:buChar char="•"/>
              <a:defRPr>
                <a:solidFill>
                  <a:srgbClr val="292929"/>
                </a:solidFill>
              </a:defRPr>
            </a:lvl2pPr>
            <a:lvl3pPr indent="-482600" lvl="2" marL="1371600" rtl="0" algn="l">
              <a:lnSpc>
                <a:spcPct val="100000"/>
              </a:lnSpc>
              <a:spcBef>
                <a:spcPts val="2667"/>
              </a:spcBef>
              <a:spcAft>
                <a:spcPts val="0"/>
              </a:spcAft>
              <a:buClr>
                <a:srgbClr val="292929"/>
              </a:buClr>
              <a:buSzPts val="4000"/>
              <a:buFont typeface="Arial"/>
              <a:buChar char="•"/>
              <a:defRPr>
                <a:solidFill>
                  <a:srgbClr val="292929"/>
                </a:solidFill>
              </a:defRPr>
            </a:lvl3pPr>
            <a:lvl4pPr indent="-482600" lvl="3" marL="1828800" rtl="0" algn="l">
              <a:lnSpc>
                <a:spcPct val="100000"/>
              </a:lnSpc>
              <a:spcBef>
                <a:spcPts val="2667"/>
              </a:spcBef>
              <a:spcAft>
                <a:spcPts val="0"/>
              </a:spcAft>
              <a:buClr>
                <a:srgbClr val="292929"/>
              </a:buClr>
              <a:buSzPts val="4000"/>
              <a:buFont typeface="Arial"/>
              <a:buChar char="•"/>
              <a:defRPr>
                <a:solidFill>
                  <a:srgbClr val="292929"/>
                </a:solidFill>
              </a:defRPr>
            </a:lvl4pPr>
            <a:lvl5pPr indent="-482600" lvl="4" marL="2286000" rtl="0" algn="l">
              <a:lnSpc>
                <a:spcPct val="100000"/>
              </a:lnSpc>
              <a:spcBef>
                <a:spcPts val="2667"/>
              </a:spcBef>
              <a:spcAft>
                <a:spcPts val="0"/>
              </a:spcAft>
              <a:buClr>
                <a:srgbClr val="292929"/>
              </a:buClr>
              <a:buSzPts val="4000"/>
              <a:buFont typeface="Arial"/>
              <a:buChar char="•"/>
              <a:defRPr>
                <a:solidFill>
                  <a:srgbClr val="292929"/>
                </a:solidFill>
              </a:defRPr>
            </a:lvl5pPr>
            <a:lvl6pPr indent="-314325" lvl="5" marL="2743200" rtl="0" algn="ctr">
              <a:lnSpc>
                <a:spcPct val="100000"/>
              </a:lnSpc>
              <a:spcBef>
                <a:spcPts val="2667"/>
              </a:spcBef>
              <a:spcAft>
                <a:spcPts val="0"/>
              </a:spcAft>
              <a:buClr>
                <a:srgbClr val="676767"/>
              </a:buClr>
              <a:buSzPts val="1350"/>
              <a:buChar char="•"/>
              <a:defRPr/>
            </a:lvl6pPr>
            <a:lvl7pPr indent="-314325" lvl="6" marL="3200400" rtl="0" algn="ctr">
              <a:lnSpc>
                <a:spcPct val="100000"/>
              </a:lnSpc>
              <a:spcBef>
                <a:spcPts val="2667"/>
              </a:spcBef>
              <a:spcAft>
                <a:spcPts val="0"/>
              </a:spcAft>
              <a:buClr>
                <a:srgbClr val="676767"/>
              </a:buClr>
              <a:buSzPts val="1350"/>
              <a:buChar char="•"/>
              <a:defRPr/>
            </a:lvl7pPr>
            <a:lvl8pPr indent="-314325" lvl="7" marL="3657600" rtl="0" algn="ctr">
              <a:lnSpc>
                <a:spcPct val="100000"/>
              </a:lnSpc>
              <a:spcBef>
                <a:spcPts val="2667"/>
              </a:spcBef>
              <a:spcAft>
                <a:spcPts val="0"/>
              </a:spcAft>
              <a:buClr>
                <a:srgbClr val="676767"/>
              </a:buClr>
              <a:buSzPts val="1350"/>
              <a:buChar char="•"/>
              <a:defRPr/>
            </a:lvl8pPr>
            <a:lvl9pPr indent="-314325" lvl="8" marL="4114800" rtl="0" algn="ctr">
              <a:lnSpc>
                <a:spcPct val="100000"/>
              </a:lnSpc>
              <a:spcBef>
                <a:spcPts val="2667"/>
              </a:spcBef>
              <a:spcAft>
                <a:spcPts val="0"/>
              </a:spcAft>
              <a:buClr>
                <a:srgbClr val="676767"/>
              </a:buClr>
              <a:buSzPts val="1350"/>
              <a:buChar char="•"/>
              <a:defRPr/>
            </a:lvl9pPr>
          </a:lstStyle>
          <a:p/>
        </p:txBody>
      </p:sp>
      <p:pic>
        <p:nvPicPr>
          <p:cNvPr descr="pasted-image.pdf" id="109" name="Google Shape;109;gd87ebe4939_0_91"/>
          <p:cNvPicPr preferRelativeResize="0"/>
          <p:nvPr/>
        </p:nvPicPr>
        <p:blipFill rotWithShape="1">
          <a:blip r:embed="rId3">
            <a:alphaModFix/>
          </a:blip>
          <a:srcRect b="0" l="0" r="0" t="0"/>
          <a:stretch/>
        </p:blipFill>
        <p:spPr>
          <a:xfrm>
            <a:off x="3207552" y="8668092"/>
            <a:ext cx="66421" cy="406402"/>
          </a:xfrm>
          <a:prstGeom prst="rect">
            <a:avLst/>
          </a:prstGeom>
          <a:noFill/>
          <a:ln>
            <a:noFill/>
          </a:ln>
        </p:spPr>
      </p:pic>
      <p:sp>
        <p:nvSpPr>
          <p:cNvPr id="110" name="Google Shape;110;gd87ebe4939_0_91"/>
          <p:cNvSpPr txBox="1"/>
          <p:nvPr/>
        </p:nvSpPr>
        <p:spPr>
          <a:xfrm>
            <a:off x="3348259" y="8531021"/>
            <a:ext cx="801000" cy="424200"/>
          </a:xfrm>
          <a:prstGeom prst="rect">
            <a:avLst/>
          </a:prstGeom>
          <a:noFill/>
          <a:ln>
            <a:noFill/>
          </a:ln>
        </p:spPr>
        <p:txBody>
          <a:bodyPr anchorCtr="0" anchor="ctr" bIns="67725" lIns="67725" spcFirstLastPara="1" rIns="67725" wrap="square" tIns="67725">
            <a:spAutoFit/>
          </a:bodyPr>
          <a:lstStyle/>
          <a:p>
            <a:pPr indent="0" lvl="0" marL="0" marR="0" rtl="0" algn="l">
              <a:lnSpc>
                <a:spcPct val="100000"/>
              </a:lnSpc>
              <a:spcBef>
                <a:spcPts val="0"/>
              </a:spcBef>
              <a:spcAft>
                <a:spcPts val="0"/>
              </a:spcAft>
              <a:buClr>
                <a:srgbClr val="FFFFFF"/>
              </a:buClr>
              <a:buSzPts val="1867"/>
              <a:buFont typeface="Arial"/>
              <a:buNone/>
            </a:pPr>
            <a:r>
              <a:rPr b="1" i="0" lang="en-US" sz="1867" u="none" cap="none" strike="noStrike">
                <a:solidFill>
                  <a:srgbClr val="FFFFFF"/>
                </a:solidFill>
                <a:latin typeface="Open Sans"/>
                <a:ea typeface="Open Sans"/>
                <a:cs typeface="Open Sans"/>
                <a:sym typeface="Open Sans"/>
              </a:rPr>
              <a:t>SLIDE</a:t>
            </a:r>
            <a:endParaRPr b="1" i="0" sz="1867" u="none" cap="none" strike="noStrike">
              <a:solidFill>
                <a:srgbClr val="FFFFFF"/>
              </a:solidFill>
              <a:latin typeface="Open Sans"/>
              <a:ea typeface="Open Sans"/>
              <a:cs typeface="Open Sans"/>
              <a:sym typeface="Open Sans"/>
            </a:endParaRPr>
          </a:p>
        </p:txBody>
      </p:sp>
      <p:pic>
        <p:nvPicPr>
          <p:cNvPr descr="pasted-image.pdf" id="111" name="Google Shape;111;gd87ebe4939_0_91"/>
          <p:cNvPicPr preferRelativeResize="0"/>
          <p:nvPr/>
        </p:nvPicPr>
        <p:blipFill rotWithShape="1">
          <a:blip r:embed="rId4">
            <a:alphaModFix/>
          </a:blip>
          <a:srcRect b="0" l="0" r="0" t="0"/>
          <a:stretch/>
        </p:blipFill>
        <p:spPr>
          <a:xfrm>
            <a:off x="522445" y="8489918"/>
            <a:ext cx="2443489" cy="1048626"/>
          </a:xfrm>
          <a:prstGeom prst="rect">
            <a:avLst/>
          </a:prstGeom>
          <a:noFill/>
          <a:ln>
            <a:noFill/>
          </a:ln>
        </p:spPr>
      </p:pic>
      <p:sp>
        <p:nvSpPr>
          <p:cNvPr id="112" name="Google Shape;112;gd87ebe4939_0_91"/>
          <p:cNvSpPr txBox="1"/>
          <p:nvPr>
            <p:ph idx="12" type="sldNum"/>
          </p:nvPr>
        </p:nvSpPr>
        <p:spPr>
          <a:xfrm>
            <a:off x="3359302" y="8806579"/>
            <a:ext cx="407100" cy="390000"/>
          </a:xfrm>
          <a:prstGeom prst="rect">
            <a:avLst/>
          </a:prstGeom>
          <a:noFill/>
          <a:ln>
            <a:noFill/>
          </a:ln>
        </p:spPr>
        <p:txBody>
          <a:bodyPr anchorCtr="0" anchor="t" bIns="50800" lIns="50800" spcFirstLastPara="1" rIns="50800" wrap="square" tIns="50800">
            <a:spAutoFit/>
          </a:bodyPr>
          <a:lstStyle>
            <a:lvl1pPr indent="0" lvl="0" marL="0" rtl="0" algn="l">
              <a:lnSpc>
                <a:spcPct val="100000"/>
              </a:lnSpc>
              <a:spcBef>
                <a:spcPts val="0"/>
              </a:spcBef>
              <a:spcAft>
                <a:spcPts val="0"/>
              </a:spcAft>
              <a:buNone/>
              <a:defRPr b="1" i="0" sz="1867" u="none" cap="none" strike="noStrike">
                <a:solidFill>
                  <a:srgbClr val="FFFFFF"/>
                </a:solidFill>
                <a:latin typeface="Open Sans"/>
                <a:ea typeface="Open Sans"/>
                <a:cs typeface="Open Sans"/>
                <a:sym typeface="Open Sans"/>
              </a:defRPr>
            </a:lvl1pPr>
            <a:lvl2pPr indent="0" lvl="1" marL="0" rtl="0" algn="l">
              <a:lnSpc>
                <a:spcPct val="100000"/>
              </a:lnSpc>
              <a:spcBef>
                <a:spcPts val="0"/>
              </a:spcBef>
              <a:spcAft>
                <a:spcPts val="0"/>
              </a:spcAft>
              <a:buNone/>
              <a:defRPr b="1" i="0" sz="1867" u="none" cap="none" strike="noStrike">
                <a:solidFill>
                  <a:srgbClr val="FFFFFF"/>
                </a:solidFill>
                <a:latin typeface="Open Sans"/>
                <a:ea typeface="Open Sans"/>
                <a:cs typeface="Open Sans"/>
                <a:sym typeface="Open Sans"/>
              </a:defRPr>
            </a:lvl2pPr>
            <a:lvl3pPr indent="0" lvl="2" marL="0" rtl="0" algn="l">
              <a:lnSpc>
                <a:spcPct val="100000"/>
              </a:lnSpc>
              <a:spcBef>
                <a:spcPts val="0"/>
              </a:spcBef>
              <a:spcAft>
                <a:spcPts val="0"/>
              </a:spcAft>
              <a:buNone/>
              <a:defRPr b="1" i="0" sz="1867" u="none" cap="none" strike="noStrike">
                <a:solidFill>
                  <a:srgbClr val="FFFFFF"/>
                </a:solidFill>
                <a:latin typeface="Open Sans"/>
                <a:ea typeface="Open Sans"/>
                <a:cs typeface="Open Sans"/>
                <a:sym typeface="Open Sans"/>
              </a:defRPr>
            </a:lvl3pPr>
            <a:lvl4pPr indent="0" lvl="3" marL="0" rtl="0" algn="l">
              <a:lnSpc>
                <a:spcPct val="100000"/>
              </a:lnSpc>
              <a:spcBef>
                <a:spcPts val="0"/>
              </a:spcBef>
              <a:spcAft>
                <a:spcPts val="0"/>
              </a:spcAft>
              <a:buNone/>
              <a:defRPr b="1" i="0" sz="1867" u="none" cap="none" strike="noStrike">
                <a:solidFill>
                  <a:srgbClr val="FFFFFF"/>
                </a:solidFill>
                <a:latin typeface="Open Sans"/>
                <a:ea typeface="Open Sans"/>
                <a:cs typeface="Open Sans"/>
                <a:sym typeface="Open Sans"/>
              </a:defRPr>
            </a:lvl4pPr>
            <a:lvl5pPr indent="0" lvl="4" marL="0" rtl="0" algn="l">
              <a:lnSpc>
                <a:spcPct val="100000"/>
              </a:lnSpc>
              <a:spcBef>
                <a:spcPts val="0"/>
              </a:spcBef>
              <a:spcAft>
                <a:spcPts val="0"/>
              </a:spcAft>
              <a:buNone/>
              <a:defRPr b="1" i="0" sz="1867" u="none" cap="none" strike="noStrike">
                <a:solidFill>
                  <a:srgbClr val="FFFFFF"/>
                </a:solidFill>
                <a:latin typeface="Open Sans"/>
                <a:ea typeface="Open Sans"/>
                <a:cs typeface="Open Sans"/>
                <a:sym typeface="Open Sans"/>
              </a:defRPr>
            </a:lvl5pPr>
            <a:lvl6pPr indent="0" lvl="5" marL="0" rtl="0" algn="l">
              <a:lnSpc>
                <a:spcPct val="100000"/>
              </a:lnSpc>
              <a:spcBef>
                <a:spcPts val="0"/>
              </a:spcBef>
              <a:spcAft>
                <a:spcPts val="0"/>
              </a:spcAft>
              <a:buNone/>
              <a:defRPr b="1" i="0" sz="1867" u="none" cap="none" strike="noStrike">
                <a:solidFill>
                  <a:srgbClr val="FFFFFF"/>
                </a:solidFill>
                <a:latin typeface="Open Sans"/>
                <a:ea typeface="Open Sans"/>
                <a:cs typeface="Open Sans"/>
                <a:sym typeface="Open Sans"/>
              </a:defRPr>
            </a:lvl6pPr>
            <a:lvl7pPr indent="0" lvl="6" marL="0" rtl="0" algn="l">
              <a:lnSpc>
                <a:spcPct val="100000"/>
              </a:lnSpc>
              <a:spcBef>
                <a:spcPts val="0"/>
              </a:spcBef>
              <a:spcAft>
                <a:spcPts val="0"/>
              </a:spcAft>
              <a:buNone/>
              <a:defRPr b="1" i="0" sz="1867" u="none" cap="none" strike="noStrike">
                <a:solidFill>
                  <a:srgbClr val="FFFFFF"/>
                </a:solidFill>
                <a:latin typeface="Open Sans"/>
                <a:ea typeface="Open Sans"/>
                <a:cs typeface="Open Sans"/>
                <a:sym typeface="Open Sans"/>
              </a:defRPr>
            </a:lvl7pPr>
            <a:lvl8pPr indent="0" lvl="7" marL="0" rtl="0" algn="l">
              <a:lnSpc>
                <a:spcPct val="100000"/>
              </a:lnSpc>
              <a:spcBef>
                <a:spcPts val="0"/>
              </a:spcBef>
              <a:spcAft>
                <a:spcPts val="0"/>
              </a:spcAft>
              <a:buNone/>
              <a:defRPr b="1" i="0" sz="1867" u="none" cap="none" strike="noStrike">
                <a:solidFill>
                  <a:srgbClr val="FFFFFF"/>
                </a:solidFill>
                <a:latin typeface="Open Sans"/>
                <a:ea typeface="Open Sans"/>
                <a:cs typeface="Open Sans"/>
                <a:sym typeface="Open Sans"/>
              </a:defRPr>
            </a:lvl8pPr>
            <a:lvl9pPr indent="0" lvl="8" marL="0" rtl="0" algn="l">
              <a:lnSpc>
                <a:spcPct val="100000"/>
              </a:lnSpc>
              <a:spcBef>
                <a:spcPts val="0"/>
              </a:spcBef>
              <a:spcAft>
                <a:spcPts val="0"/>
              </a:spcAft>
              <a:buNone/>
              <a:defRPr b="1" i="0" sz="1867" u="none" cap="none" strike="noStrike">
                <a:solidFill>
                  <a:srgbClr val="FFFFFF"/>
                </a:solidFill>
                <a:latin typeface="Open Sans"/>
                <a:ea typeface="Open Sans"/>
                <a:cs typeface="Open Sans"/>
                <a:sym typeface="Open Sans"/>
              </a:defRPr>
            </a:lvl9pPr>
          </a:lstStyle>
          <a:p>
            <a:pPr indent="0" lvl="0" marL="0" rtl="0" algn="l">
              <a:spcBef>
                <a:spcPts val="0"/>
              </a:spcBef>
              <a:spcAft>
                <a:spcPts val="0"/>
              </a:spcAft>
              <a:buNone/>
            </a:pPr>
            <a:fld id="{00000000-1234-1234-1234-123412341234}" type="slidenum">
              <a:rPr lang="en-US"/>
              <a:t>‹#›</a:t>
            </a:fld>
            <a:endParaRPr/>
          </a:p>
        </p:txBody>
      </p:sp>
      <p:sp>
        <p:nvSpPr>
          <p:cNvPr id="113" name="Google Shape;113;gd87ebe4939_0_91"/>
          <p:cNvSpPr txBox="1"/>
          <p:nvPr/>
        </p:nvSpPr>
        <p:spPr>
          <a:xfrm>
            <a:off x="45000" y="2395125"/>
            <a:ext cx="5680200" cy="1918800"/>
          </a:xfrm>
          <a:prstGeom prst="rect">
            <a:avLst/>
          </a:prstGeom>
          <a:noFill/>
          <a:ln>
            <a:noFill/>
          </a:ln>
        </p:spPr>
        <p:txBody>
          <a:bodyPr anchorCtr="0" anchor="ctr" bIns="50800" lIns="50800" spcFirstLastPara="1" rIns="50800" wrap="square" tIns="50800">
            <a:spAutoFit/>
          </a:bodyPr>
          <a:lstStyle/>
          <a:p>
            <a:pPr indent="0" lvl="0" marL="228600" marR="0" rtl="0" algn="ctr">
              <a:lnSpc>
                <a:spcPct val="100000"/>
              </a:lnSpc>
              <a:spcBef>
                <a:spcPts val="0"/>
              </a:spcBef>
              <a:spcAft>
                <a:spcPts val="0"/>
              </a:spcAft>
              <a:buClr>
                <a:srgbClr val="FFFFFF"/>
              </a:buClr>
              <a:buSzPts val="7200"/>
              <a:buFont typeface="Arial"/>
              <a:buNone/>
            </a:pPr>
            <a:r>
              <a:rPr b="1" lang="en-US" sz="5900">
                <a:solidFill>
                  <a:srgbClr val="FFFFFF"/>
                </a:solidFill>
                <a:latin typeface="Open Sans"/>
                <a:ea typeface="Open Sans"/>
                <a:cs typeface="Open Sans"/>
                <a:sym typeface="Open Sans"/>
              </a:rPr>
              <a:t>Objetivos da aprendizagem</a:t>
            </a:r>
            <a:endParaRPr sz="700"/>
          </a:p>
        </p:txBody>
      </p:sp>
      <p:sp>
        <p:nvSpPr>
          <p:cNvPr id="114" name="Google Shape;114;gd87ebe4939_0_91"/>
          <p:cNvSpPr/>
          <p:nvPr/>
        </p:nvSpPr>
        <p:spPr>
          <a:xfrm>
            <a:off x="4471987" y="4991049"/>
            <a:ext cx="661200" cy="657300"/>
          </a:xfrm>
          <a:prstGeom prst="ellipse">
            <a:avLst/>
          </a:prstGeom>
          <a:solidFill>
            <a:srgbClr val="00A585"/>
          </a:solidFill>
          <a:ln>
            <a:noFill/>
          </a:ln>
          <a:effectLst>
            <a:outerShdw blurRad="38100" rotWithShape="0" dir="5400000" dist="25400">
              <a:srgbClr val="000000">
                <a:alpha val="49800"/>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115" name="Google Shape;115;gd87ebe4939_0_91"/>
          <p:cNvSpPr/>
          <p:nvPr/>
        </p:nvSpPr>
        <p:spPr>
          <a:xfrm>
            <a:off x="1409685" y="5472065"/>
            <a:ext cx="661200" cy="657300"/>
          </a:xfrm>
          <a:prstGeom prst="ellipse">
            <a:avLst/>
          </a:prstGeom>
          <a:solidFill>
            <a:srgbClr val="00A585"/>
          </a:solidFill>
          <a:ln>
            <a:noFill/>
          </a:ln>
          <a:effectLst>
            <a:outerShdw blurRad="38100" rotWithShape="0" dir="5400000" dist="25400">
              <a:srgbClr val="000000">
                <a:alpha val="49800"/>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116" name="Google Shape;116;gd87ebe4939_0_91"/>
          <p:cNvSpPr/>
          <p:nvPr/>
        </p:nvSpPr>
        <p:spPr>
          <a:xfrm>
            <a:off x="3005129" y="5524449"/>
            <a:ext cx="661200" cy="657300"/>
          </a:xfrm>
          <a:prstGeom prst="ellipse">
            <a:avLst/>
          </a:prstGeom>
          <a:solidFill>
            <a:srgbClr val="00A585"/>
          </a:solidFill>
          <a:ln>
            <a:noFill/>
          </a:ln>
          <a:effectLst>
            <a:outerShdw blurRad="38100" rotWithShape="0" dir="5400000" dist="25400">
              <a:srgbClr val="000000">
                <a:alpha val="49800"/>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117" name="Google Shape;117;gd87ebe4939_0_91"/>
          <p:cNvSpPr/>
          <p:nvPr/>
        </p:nvSpPr>
        <p:spPr>
          <a:xfrm>
            <a:off x="233341" y="4681484"/>
            <a:ext cx="661200" cy="657300"/>
          </a:xfrm>
          <a:prstGeom prst="ellipse">
            <a:avLst/>
          </a:prstGeom>
          <a:solidFill>
            <a:srgbClr val="00A585"/>
          </a:solidFill>
          <a:ln>
            <a:noFill/>
          </a:ln>
          <a:effectLst>
            <a:outerShdw blurRad="38100" rotWithShape="0" dir="5400000" dist="25400">
              <a:srgbClr val="000000">
                <a:alpha val="49800"/>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118" name="Google Shape;118;gd87ebe4939_0_91"/>
          <p:cNvSpPr/>
          <p:nvPr/>
        </p:nvSpPr>
        <p:spPr>
          <a:xfrm>
            <a:off x="1433493" y="209486"/>
            <a:ext cx="661200" cy="657300"/>
          </a:xfrm>
          <a:prstGeom prst="ellipse">
            <a:avLst/>
          </a:prstGeom>
          <a:solidFill>
            <a:srgbClr val="00A585"/>
          </a:solidFill>
          <a:ln>
            <a:noFill/>
          </a:ln>
          <a:effectLst>
            <a:outerShdw blurRad="38100" rotWithShape="0" dir="5400000" dist="25400">
              <a:srgbClr val="000000">
                <a:alpha val="49800"/>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119" name="Google Shape;119;gd87ebe4939_0_91"/>
          <p:cNvSpPr/>
          <p:nvPr/>
        </p:nvSpPr>
        <p:spPr>
          <a:xfrm>
            <a:off x="257149" y="876244"/>
            <a:ext cx="661200" cy="657300"/>
          </a:xfrm>
          <a:prstGeom prst="ellipse">
            <a:avLst/>
          </a:prstGeom>
          <a:solidFill>
            <a:srgbClr val="00A585"/>
          </a:solidFill>
          <a:ln>
            <a:noFill/>
          </a:ln>
          <a:effectLst>
            <a:outerShdw blurRad="38100" rotWithShape="0" dir="5400000" dist="25400">
              <a:srgbClr val="000000">
                <a:alpha val="49800"/>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120" name="Google Shape;120;gd87ebe4939_0_91"/>
          <p:cNvSpPr/>
          <p:nvPr/>
        </p:nvSpPr>
        <p:spPr>
          <a:xfrm>
            <a:off x="121198" y="6224608"/>
            <a:ext cx="524400" cy="547500"/>
          </a:xfrm>
          <a:prstGeom prst="ellipse">
            <a:avLst/>
          </a:prstGeom>
          <a:solidFill>
            <a:srgbClr val="00A585"/>
          </a:solidFill>
          <a:ln>
            <a:noFill/>
          </a:ln>
          <a:effectLst>
            <a:outerShdw blurRad="38100" rotWithShape="0" dir="5400000" dist="25400">
              <a:srgbClr val="000000">
                <a:alpha val="49800"/>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121" name="Google Shape;121;gd87ebe4939_0_91"/>
          <p:cNvSpPr/>
          <p:nvPr/>
        </p:nvSpPr>
        <p:spPr>
          <a:xfrm>
            <a:off x="2834779" y="6925190"/>
            <a:ext cx="524400" cy="547500"/>
          </a:xfrm>
          <a:prstGeom prst="ellipse">
            <a:avLst/>
          </a:prstGeom>
          <a:solidFill>
            <a:srgbClr val="00A585"/>
          </a:solidFill>
          <a:ln>
            <a:noFill/>
          </a:ln>
          <a:effectLst>
            <a:outerShdw blurRad="38100" rotWithShape="0" dir="5400000" dist="25400">
              <a:srgbClr val="000000">
                <a:alpha val="49800"/>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122" name="Google Shape;122;gd87ebe4939_0_91"/>
          <p:cNvSpPr/>
          <p:nvPr/>
        </p:nvSpPr>
        <p:spPr>
          <a:xfrm>
            <a:off x="2156671" y="8305162"/>
            <a:ext cx="324000" cy="302400"/>
          </a:xfrm>
          <a:prstGeom prst="ellipse">
            <a:avLst/>
          </a:prstGeom>
          <a:solidFill>
            <a:srgbClr val="00A585"/>
          </a:solidFill>
          <a:ln>
            <a:noFill/>
          </a:ln>
          <a:effectLst>
            <a:outerShdw blurRad="38100" rotWithShape="0" dir="5400000" dist="25400">
              <a:srgbClr val="000000">
                <a:alpha val="49800"/>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123" name="Google Shape;123;gd87ebe4939_0_91"/>
          <p:cNvSpPr/>
          <p:nvPr/>
        </p:nvSpPr>
        <p:spPr>
          <a:xfrm>
            <a:off x="4030460" y="7983624"/>
            <a:ext cx="324000" cy="302400"/>
          </a:xfrm>
          <a:prstGeom prst="ellipse">
            <a:avLst/>
          </a:prstGeom>
          <a:solidFill>
            <a:srgbClr val="00A585"/>
          </a:solidFill>
          <a:ln>
            <a:noFill/>
          </a:ln>
          <a:effectLst>
            <a:outerShdw blurRad="38100" rotWithShape="0" dir="5400000" dist="25400">
              <a:srgbClr val="000000">
                <a:alpha val="49800"/>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124" name="Google Shape;124;gd87ebe4939_0_91"/>
          <p:cNvSpPr/>
          <p:nvPr/>
        </p:nvSpPr>
        <p:spPr>
          <a:xfrm>
            <a:off x="5477583" y="6194398"/>
            <a:ext cx="324000" cy="302400"/>
          </a:xfrm>
          <a:prstGeom prst="ellipse">
            <a:avLst/>
          </a:prstGeom>
          <a:solidFill>
            <a:srgbClr val="00A585"/>
          </a:solidFill>
          <a:ln>
            <a:noFill/>
          </a:ln>
          <a:effectLst>
            <a:outerShdw blurRad="38100" rotWithShape="0" dir="5400000" dist="25400">
              <a:srgbClr val="000000">
                <a:alpha val="49800"/>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125" name="Google Shape;125;gd87ebe4939_0_91"/>
          <p:cNvSpPr/>
          <p:nvPr/>
        </p:nvSpPr>
        <p:spPr>
          <a:xfrm>
            <a:off x="371593" y="7842725"/>
            <a:ext cx="324000" cy="302400"/>
          </a:xfrm>
          <a:prstGeom prst="ellipse">
            <a:avLst/>
          </a:prstGeom>
          <a:solidFill>
            <a:srgbClr val="00A585"/>
          </a:solidFill>
          <a:ln>
            <a:noFill/>
          </a:ln>
          <a:effectLst>
            <a:outerShdw blurRad="38100" rotWithShape="0" dir="5400000" dist="25400">
              <a:srgbClr val="000000">
                <a:alpha val="49800"/>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126" name="Google Shape;126;gd87ebe4939_0_91"/>
          <p:cNvSpPr/>
          <p:nvPr/>
        </p:nvSpPr>
        <p:spPr>
          <a:xfrm>
            <a:off x="4323072" y="6558155"/>
            <a:ext cx="524400" cy="547500"/>
          </a:xfrm>
          <a:prstGeom prst="ellipse">
            <a:avLst/>
          </a:prstGeom>
          <a:solidFill>
            <a:srgbClr val="00A585"/>
          </a:solidFill>
          <a:ln>
            <a:noFill/>
          </a:ln>
          <a:effectLst>
            <a:outerShdw blurRad="38100" rotWithShape="0" dir="5400000" dist="25400">
              <a:srgbClr val="000000">
                <a:alpha val="49800"/>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127" name="Google Shape;127;gd87ebe4939_0_91"/>
          <p:cNvSpPr/>
          <p:nvPr/>
        </p:nvSpPr>
        <p:spPr>
          <a:xfrm>
            <a:off x="1431123" y="6925190"/>
            <a:ext cx="524400" cy="547500"/>
          </a:xfrm>
          <a:prstGeom prst="ellipse">
            <a:avLst/>
          </a:prstGeom>
          <a:solidFill>
            <a:srgbClr val="00A585"/>
          </a:solidFill>
          <a:ln>
            <a:noFill/>
          </a:ln>
          <a:effectLst>
            <a:outerShdw blurRad="38100" rotWithShape="0" dir="5400000" dist="25400">
              <a:srgbClr val="000000">
                <a:alpha val="49800"/>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mp; Bullets">
  <p:cSld name="Title &amp; Bullets">
    <p:spTree>
      <p:nvGrpSpPr>
        <p:cNvPr id="128" name="Shape 128"/>
        <p:cNvGrpSpPr/>
        <p:nvPr/>
      </p:nvGrpSpPr>
      <p:grpSpPr>
        <a:xfrm>
          <a:off x="0" y="0"/>
          <a:ext cx="0" cy="0"/>
          <a:chOff x="0" y="0"/>
          <a:chExt cx="0" cy="0"/>
        </a:xfrm>
      </p:grpSpPr>
      <p:sp>
        <p:nvSpPr>
          <p:cNvPr id="129" name="Google Shape;129;gd87ebe4939_0_114"/>
          <p:cNvSpPr txBox="1"/>
          <p:nvPr>
            <p:ph type="title"/>
          </p:nvPr>
        </p:nvSpPr>
        <p:spPr>
          <a:xfrm>
            <a:off x="396511" y="26900"/>
            <a:ext cx="14800200" cy="2159100"/>
          </a:xfrm>
          <a:prstGeom prst="rect">
            <a:avLst/>
          </a:prstGeom>
          <a:noFill/>
          <a:ln>
            <a:noFill/>
          </a:ln>
        </p:spPr>
        <p:txBody>
          <a:bodyPr anchorCtr="0" anchor="t" bIns="50800" lIns="50800" spcFirstLastPara="1" rIns="50800" wrap="square" tIns="50800">
            <a:normAutofit/>
          </a:bodyPr>
          <a:lstStyle>
            <a:lvl1pPr lvl="0" rtl="0" algn="l">
              <a:lnSpc>
                <a:spcPct val="100000"/>
              </a:lnSpc>
              <a:spcBef>
                <a:spcPts val="0"/>
              </a:spcBef>
              <a:spcAft>
                <a:spcPts val="0"/>
              </a:spcAft>
              <a:buClr>
                <a:srgbClr val="00B297"/>
              </a:buClr>
              <a:buSzPts val="1800"/>
              <a:buNone/>
              <a:defRPr/>
            </a:lvl1pPr>
            <a:lvl2pPr lvl="1" rtl="0" algn="ctr">
              <a:lnSpc>
                <a:spcPct val="100000"/>
              </a:lnSpc>
              <a:spcBef>
                <a:spcPts val="0"/>
              </a:spcBef>
              <a:spcAft>
                <a:spcPts val="0"/>
              </a:spcAft>
              <a:buClr>
                <a:srgbClr val="00B297"/>
              </a:buClr>
              <a:buSzPts val="1800"/>
              <a:buNone/>
              <a:defRPr/>
            </a:lvl2pPr>
            <a:lvl3pPr lvl="2" rtl="0" algn="ctr">
              <a:lnSpc>
                <a:spcPct val="100000"/>
              </a:lnSpc>
              <a:spcBef>
                <a:spcPts val="0"/>
              </a:spcBef>
              <a:spcAft>
                <a:spcPts val="0"/>
              </a:spcAft>
              <a:buClr>
                <a:srgbClr val="00B297"/>
              </a:buClr>
              <a:buSzPts val="1800"/>
              <a:buNone/>
              <a:defRPr/>
            </a:lvl3pPr>
            <a:lvl4pPr lvl="3" rtl="0" algn="ctr">
              <a:lnSpc>
                <a:spcPct val="100000"/>
              </a:lnSpc>
              <a:spcBef>
                <a:spcPts val="0"/>
              </a:spcBef>
              <a:spcAft>
                <a:spcPts val="0"/>
              </a:spcAft>
              <a:buClr>
                <a:srgbClr val="00B297"/>
              </a:buClr>
              <a:buSzPts val="1800"/>
              <a:buNone/>
              <a:defRPr/>
            </a:lvl4pPr>
            <a:lvl5pPr lvl="4" rtl="0" algn="ctr">
              <a:lnSpc>
                <a:spcPct val="100000"/>
              </a:lnSpc>
              <a:spcBef>
                <a:spcPts val="0"/>
              </a:spcBef>
              <a:spcAft>
                <a:spcPts val="0"/>
              </a:spcAft>
              <a:buClr>
                <a:srgbClr val="00B297"/>
              </a:buClr>
              <a:buSzPts val="1800"/>
              <a:buNone/>
              <a:defRPr/>
            </a:lvl5pPr>
            <a:lvl6pPr lvl="5" rtl="0" algn="ctr">
              <a:lnSpc>
                <a:spcPct val="100000"/>
              </a:lnSpc>
              <a:spcBef>
                <a:spcPts val="0"/>
              </a:spcBef>
              <a:spcAft>
                <a:spcPts val="0"/>
              </a:spcAft>
              <a:buClr>
                <a:srgbClr val="00B297"/>
              </a:buClr>
              <a:buSzPts val="1800"/>
              <a:buNone/>
              <a:defRPr/>
            </a:lvl6pPr>
            <a:lvl7pPr lvl="6" rtl="0" algn="ctr">
              <a:lnSpc>
                <a:spcPct val="100000"/>
              </a:lnSpc>
              <a:spcBef>
                <a:spcPts val="0"/>
              </a:spcBef>
              <a:spcAft>
                <a:spcPts val="0"/>
              </a:spcAft>
              <a:buClr>
                <a:srgbClr val="00B297"/>
              </a:buClr>
              <a:buSzPts val="1800"/>
              <a:buNone/>
              <a:defRPr/>
            </a:lvl7pPr>
            <a:lvl8pPr lvl="7" rtl="0" algn="ctr">
              <a:lnSpc>
                <a:spcPct val="100000"/>
              </a:lnSpc>
              <a:spcBef>
                <a:spcPts val="0"/>
              </a:spcBef>
              <a:spcAft>
                <a:spcPts val="0"/>
              </a:spcAft>
              <a:buClr>
                <a:srgbClr val="00B297"/>
              </a:buClr>
              <a:buSzPts val="1800"/>
              <a:buNone/>
              <a:defRPr/>
            </a:lvl8pPr>
            <a:lvl9pPr lvl="8" rtl="0" algn="ctr">
              <a:lnSpc>
                <a:spcPct val="100000"/>
              </a:lnSpc>
              <a:spcBef>
                <a:spcPts val="0"/>
              </a:spcBef>
              <a:spcAft>
                <a:spcPts val="0"/>
              </a:spcAft>
              <a:buClr>
                <a:srgbClr val="00B297"/>
              </a:buClr>
              <a:buSzPts val="1800"/>
              <a:buNone/>
              <a:defRPr/>
            </a:lvl9pPr>
          </a:lstStyle>
          <a:p/>
        </p:txBody>
      </p:sp>
      <p:sp>
        <p:nvSpPr>
          <p:cNvPr id="130" name="Google Shape;130;gd87ebe4939_0_114"/>
          <p:cNvSpPr txBox="1"/>
          <p:nvPr>
            <p:ph idx="1" type="body"/>
          </p:nvPr>
        </p:nvSpPr>
        <p:spPr>
          <a:xfrm>
            <a:off x="1270039" y="2603500"/>
            <a:ext cx="14800200" cy="6286500"/>
          </a:xfrm>
          <a:prstGeom prst="rect">
            <a:avLst/>
          </a:prstGeom>
          <a:noFill/>
          <a:ln>
            <a:noFill/>
          </a:ln>
        </p:spPr>
        <p:txBody>
          <a:bodyPr anchorCtr="0" anchor="t" bIns="50800" lIns="50800" spcFirstLastPara="1" rIns="50800" wrap="square" tIns="50800">
            <a:normAutofit/>
          </a:bodyPr>
          <a:lstStyle>
            <a:lvl1pPr indent="-314325" lvl="0" marL="457200" rtl="0" algn="l">
              <a:lnSpc>
                <a:spcPct val="100000"/>
              </a:lnSpc>
              <a:spcBef>
                <a:spcPts val="2667"/>
              </a:spcBef>
              <a:spcAft>
                <a:spcPts val="0"/>
              </a:spcAft>
              <a:buClr>
                <a:srgbClr val="292929"/>
              </a:buClr>
              <a:buSzPts val="1350"/>
              <a:buChar char="•"/>
              <a:defRPr/>
            </a:lvl1pPr>
            <a:lvl2pPr indent="-314325" lvl="1" marL="914400" rtl="0" algn="l">
              <a:lnSpc>
                <a:spcPct val="100000"/>
              </a:lnSpc>
              <a:spcBef>
                <a:spcPts val="2667"/>
              </a:spcBef>
              <a:spcAft>
                <a:spcPts val="0"/>
              </a:spcAft>
              <a:buClr>
                <a:srgbClr val="292929"/>
              </a:buClr>
              <a:buSzPts val="1350"/>
              <a:buChar char="•"/>
              <a:defRPr/>
            </a:lvl2pPr>
            <a:lvl3pPr indent="-314325" lvl="2" marL="1371600" rtl="0" algn="l">
              <a:lnSpc>
                <a:spcPct val="100000"/>
              </a:lnSpc>
              <a:spcBef>
                <a:spcPts val="2667"/>
              </a:spcBef>
              <a:spcAft>
                <a:spcPts val="0"/>
              </a:spcAft>
              <a:buClr>
                <a:srgbClr val="292929"/>
              </a:buClr>
              <a:buSzPts val="1350"/>
              <a:buChar char="•"/>
              <a:defRPr/>
            </a:lvl3pPr>
            <a:lvl4pPr indent="-314325" lvl="3" marL="1828800" rtl="0" algn="l">
              <a:lnSpc>
                <a:spcPct val="100000"/>
              </a:lnSpc>
              <a:spcBef>
                <a:spcPts val="2667"/>
              </a:spcBef>
              <a:spcAft>
                <a:spcPts val="0"/>
              </a:spcAft>
              <a:buClr>
                <a:srgbClr val="292929"/>
              </a:buClr>
              <a:buSzPts val="1350"/>
              <a:buChar char="•"/>
              <a:defRPr/>
            </a:lvl4pPr>
            <a:lvl5pPr indent="-314325" lvl="4" marL="2286000" rtl="0" algn="l">
              <a:lnSpc>
                <a:spcPct val="100000"/>
              </a:lnSpc>
              <a:spcBef>
                <a:spcPts val="2667"/>
              </a:spcBef>
              <a:spcAft>
                <a:spcPts val="0"/>
              </a:spcAft>
              <a:buClr>
                <a:srgbClr val="292929"/>
              </a:buClr>
              <a:buSzPts val="1350"/>
              <a:buChar char="•"/>
              <a:defRPr/>
            </a:lvl5pPr>
            <a:lvl6pPr indent="-314325" lvl="5" marL="2743200" rtl="0" algn="ctr">
              <a:lnSpc>
                <a:spcPct val="100000"/>
              </a:lnSpc>
              <a:spcBef>
                <a:spcPts val="2667"/>
              </a:spcBef>
              <a:spcAft>
                <a:spcPts val="0"/>
              </a:spcAft>
              <a:buClr>
                <a:srgbClr val="676767"/>
              </a:buClr>
              <a:buSzPts val="1350"/>
              <a:buChar char="•"/>
              <a:defRPr/>
            </a:lvl6pPr>
            <a:lvl7pPr indent="-314325" lvl="6" marL="3200400" rtl="0" algn="ctr">
              <a:lnSpc>
                <a:spcPct val="100000"/>
              </a:lnSpc>
              <a:spcBef>
                <a:spcPts val="2667"/>
              </a:spcBef>
              <a:spcAft>
                <a:spcPts val="0"/>
              </a:spcAft>
              <a:buClr>
                <a:srgbClr val="676767"/>
              </a:buClr>
              <a:buSzPts val="1350"/>
              <a:buChar char="•"/>
              <a:defRPr/>
            </a:lvl7pPr>
            <a:lvl8pPr indent="-314325" lvl="7" marL="3657600" rtl="0" algn="ctr">
              <a:lnSpc>
                <a:spcPct val="100000"/>
              </a:lnSpc>
              <a:spcBef>
                <a:spcPts val="2667"/>
              </a:spcBef>
              <a:spcAft>
                <a:spcPts val="0"/>
              </a:spcAft>
              <a:buClr>
                <a:srgbClr val="676767"/>
              </a:buClr>
              <a:buSzPts val="1350"/>
              <a:buChar char="•"/>
              <a:defRPr/>
            </a:lvl8pPr>
            <a:lvl9pPr indent="-314325" lvl="8" marL="4114800" rtl="0" algn="ctr">
              <a:lnSpc>
                <a:spcPct val="100000"/>
              </a:lnSpc>
              <a:spcBef>
                <a:spcPts val="2667"/>
              </a:spcBef>
              <a:spcAft>
                <a:spcPts val="0"/>
              </a:spcAft>
              <a:buClr>
                <a:srgbClr val="676767"/>
              </a:buClr>
              <a:buSzPts val="1350"/>
              <a:buChar char="•"/>
              <a:defRPr/>
            </a:lvl9pPr>
          </a:lstStyle>
          <a:p/>
        </p:txBody>
      </p:sp>
      <p:sp>
        <p:nvSpPr>
          <p:cNvPr id="131" name="Google Shape;131;gd87ebe4939_0_114"/>
          <p:cNvSpPr txBox="1"/>
          <p:nvPr>
            <p:ph idx="12" type="sldNum"/>
          </p:nvPr>
        </p:nvSpPr>
        <p:spPr>
          <a:xfrm>
            <a:off x="3386653" y="8785759"/>
            <a:ext cx="394200" cy="390000"/>
          </a:xfrm>
          <a:prstGeom prst="rect">
            <a:avLst/>
          </a:prstGeom>
          <a:noFill/>
          <a:ln>
            <a:noFill/>
          </a:ln>
        </p:spPr>
        <p:txBody>
          <a:bodyPr anchorCtr="0" anchor="t" bIns="50800" lIns="50800" spcFirstLastPara="1" rIns="50800" wrap="square" tIns="50800">
            <a:spAutoFit/>
          </a:bodyPr>
          <a:lstStyle>
            <a:lvl1pPr indent="0" lvl="0" marL="0" rtl="0" algn="l">
              <a:lnSpc>
                <a:spcPct val="100000"/>
              </a:lnSpc>
              <a:spcBef>
                <a:spcPts val="0"/>
              </a:spcBef>
              <a:spcAft>
                <a:spcPts val="0"/>
              </a:spcAft>
              <a:buNone/>
              <a:defRPr/>
            </a:lvl1pPr>
            <a:lvl2pPr indent="0" lvl="1" marL="0" rtl="0" algn="l">
              <a:lnSpc>
                <a:spcPct val="100000"/>
              </a:lnSpc>
              <a:spcBef>
                <a:spcPts val="0"/>
              </a:spcBef>
              <a:spcAft>
                <a:spcPts val="0"/>
              </a:spcAft>
              <a:buNone/>
              <a:defRPr/>
            </a:lvl2pPr>
            <a:lvl3pPr indent="0" lvl="2" marL="0" rtl="0" algn="l">
              <a:lnSpc>
                <a:spcPct val="100000"/>
              </a:lnSpc>
              <a:spcBef>
                <a:spcPts val="0"/>
              </a:spcBef>
              <a:spcAft>
                <a:spcPts val="0"/>
              </a:spcAft>
              <a:buNone/>
              <a:defRPr/>
            </a:lvl3pPr>
            <a:lvl4pPr indent="0" lvl="3" marL="0" rtl="0" algn="l">
              <a:lnSpc>
                <a:spcPct val="100000"/>
              </a:lnSpc>
              <a:spcBef>
                <a:spcPts val="0"/>
              </a:spcBef>
              <a:spcAft>
                <a:spcPts val="0"/>
              </a:spcAft>
              <a:buNone/>
              <a:defRPr/>
            </a:lvl4pPr>
            <a:lvl5pPr indent="0" lvl="4" marL="0" rtl="0" algn="l">
              <a:lnSpc>
                <a:spcPct val="100000"/>
              </a:lnSpc>
              <a:spcBef>
                <a:spcPts val="0"/>
              </a:spcBef>
              <a:spcAft>
                <a:spcPts val="0"/>
              </a:spcAft>
              <a:buNone/>
              <a:defRPr/>
            </a:lvl5pPr>
            <a:lvl6pPr indent="0" lvl="5" marL="0" rtl="0" algn="l">
              <a:lnSpc>
                <a:spcPct val="100000"/>
              </a:lnSpc>
              <a:spcBef>
                <a:spcPts val="0"/>
              </a:spcBef>
              <a:spcAft>
                <a:spcPts val="0"/>
              </a:spcAft>
              <a:buNone/>
              <a:defRPr/>
            </a:lvl6pPr>
            <a:lvl7pPr indent="0" lvl="6" marL="0" rtl="0" algn="l">
              <a:lnSpc>
                <a:spcPct val="100000"/>
              </a:lnSpc>
              <a:spcBef>
                <a:spcPts val="0"/>
              </a:spcBef>
              <a:spcAft>
                <a:spcPts val="0"/>
              </a:spcAft>
              <a:buNone/>
              <a:defRPr/>
            </a:lvl7pPr>
            <a:lvl8pPr indent="0" lvl="7" marL="0" rtl="0" algn="l">
              <a:lnSpc>
                <a:spcPct val="100000"/>
              </a:lnSpc>
              <a:spcBef>
                <a:spcPts val="0"/>
              </a:spcBef>
              <a:spcAft>
                <a:spcPts val="0"/>
              </a:spcAft>
              <a:buNone/>
              <a:defRPr/>
            </a:lvl8pPr>
            <a:lvl9pPr indent="0" lvl="8" marL="0" rtl="0" algn="l">
              <a:lnSpc>
                <a:spcPct val="100000"/>
              </a:lnSpc>
              <a:spcBef>
                <a:spcPts val="0"/>
              </a:spcBef>
              <a:spcAft>
                <a:spcPts val="0"/>
              </a:spcAft>
              <a:buNone/>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Page" showMasterSp="0">
  <p:cSld name="Title Page">
    <p:spTree>
      <p:nvGrpSpPr>
        <p:cNvPr id="132" name="Shape 132"/>
        <p:cNvGrpSpPr/>
        <p:nvPr/>
      </p:nvGrpSpPr>
      <p:grpSpPr>
        <a:xfrm>
          <a:off x="0" y="0"/>
          <a:ext cx="0" cy="0"/>
          <a:chOff x="0" y="0"/>
          <a:chExt cx="0" cy="0"/>
        </a:xfrm>
      </p:grpSpPr>
      <p:sp>
        <p:nvSpPr>
          <p:cNvPr id="133" name="Google Shape;133;gd87ebe4939_0_118"/>
          <p:cNvSpPr txBox="1"/>
          <p:nvPr>
            <p:ph type="title"/>
          </p:nvPr>
        </p:nvSpPr>
        <p:spPr>
          <a:xfrm>
            <a:off x="7120322" y="1148760"/>
            <a:ext cx="7450200" cy="1190700"/>
          </a:xfrm>
          <a:prstGeom prst="rect">
            <a:avLst/>
          </a:prstGeom>
          <a:noFill/>
          <a:ln>
            <a:noFill/>
          </a:ln>
        </p:spPr>
        <p:txBody>
          <a:bodyPr anchorCtr="0" anchor="t" bIns="50800" lIns="50800" spcFirstLastPara="1" rIns="50800" wrap="square" tIns="50800">
            <a:normAutofit/>
          </a:bodyPr>
          <a:lstStyle>
            <a:lvl1pPr lvl="0" rtl="0" algn="l">
              <a:lnSpc>
                <a:spcPct val="100000"/>
              </a:lnSpc>
              <a:spcBef>
                <a:spcPts val="0"/>
              </a:spcBef>
              <a:spcAft>
                <a:spcPts val="0"/>
              </a:spcAft>
              <a:buClr>
                <a:srgbClr val="000000"/>
              </a:buClr>
              <a:buSzPts val="8000"/>
              <a:buFont typeface="Open Sans Light"/>
              <a:buNone/>
              <a:defRPr sz="8000" cap="none">
                <a:solidFill>
                  <a:srgbClr val="000000"/>
                </a:solidFill>
                <a:latin typeface="Open Sans Light"/>
                <a:ea typeface="Open Sans Light"/>
                <a:cs typeface="Open Sans Light"/>
                <a:sym typeface="Open Sans Light"/>
              </a:defRPr>
            </a:lvl1pPr>
            <a:lvl2pPr lvl="1" rtl="0" algn="ctr">
              <a:lnSpc>
                <a:spcPct val="100000"/>
              </a:lnSpc>
              <a:spcBef>
                <a:spcPts val="0"/>
              </a:spcBef>
              <a:spcAft>
                <a:spcPts val="0"/>
              </a:spcAft>
              <a:buClr>
                <a:srgbClr val="00B297"/>
              </a:buClr>
              <a:buSzPts val="1800"/>
              <a:buNone/>
              <a:defRPr/>
            </a:lvl2pPr>
            <a:lvl3pPr lvl="2" rtl="0" algn="ctr">
              <a:lnSpc>
                <a:spcPct val="100000"/>
              </a:lnSpc>
              <a:spcBef>
                <a:spcPts val="0"/>
              </a:spcBef>
              <a:spcAft>
                <a:spcPts val="0"/>
              </a:spcAft>
              <a:buClr>
                <a:srgbClr val="00B297"/>
              </a:buClr>
              <a:buSzPts val="1800"/>
              <a:buNone/>
              <a:defRPr/>
            </a:lvl3pPr>
            <a:lvl4pPr lvl="3" rtl="0" algn="ctr">
              <a:lnSpc>
                <a:spcPct val="100000"/>
              </a:lnSpc>
              <a:spcBef>
                <a:spcPts val="0"/>
              </a:spcBef>
              <a:spcAft>
                <a:spcPts val="0"/>
              </a:spcAft>
              <a:buClr>
                <a:srgbClr val="00B297"/>
              </a:buClr>
              <a:buSzPts val="1800"/>
              <a:buNone/>
              <a:defRPr/>
            </a:lvl4pPr>
            <a:lvl5pPr lvl="4" rtl="0" algn="ctr">
              <a:lnSpc>
                <a:spcPct val="100000"/>
              </a:lnSpc>
              <a:spcBef>
                <a:spcPts val="0"/>
              </a:spcBef>
              <a:spcAft>
                <a:spcPts val="0"/>
              </a:spcAft>
              <a:buClr>
                <a:srgbClr val="00B297"/>
              </a:buClr>
              <a:buSzPts val="1800"/>
              <a:buNone/>
              <a:defRPr/>
            </a:lvl5pPr>
            <a:lvl6pPr lvl="5" rtl="0" algn="ctr">
              <a:lnSpc>
                <a:spcPct val="100000"/>
              </a:lnSpc>
              <a:spcBef>
                <a:spcPts val="0"/>
              </a:spcBef>
              <a:spcAft>
                <a:spcPts val="0"/>
              </a:spcAft>
              <a:buClr>
                <a:srgbClr val="00B297"/>
              </a:buClr>
              <a:buSzPts val="1800"/>
              <a:buNone/>
              <a:defRPr/>
            </a:lvl6pPr>
            <a:lvl7pPr lvl="6" rtl="0" algn="ctr">
              <a:lnSpc>
                <a:spcPct val="100000"/>
              </a:lnSpc>
              <a:spcBef>
                <a:spcPts val="0"/>
              </a:spcBef>
              <a:spcAft>
                <a:spcPts val="0"/>
              </a:spcAft>
              <a:buClr>
                <a:srgbClr val="00B297"/>
              </a:buClr>
              <a:buSzPts val="1800"/>
              <a:buNone/>
              <a:defRPr/>
            </a:lvl7pPr>
            <a:lvl8pPr lvl="7" rtl="0" algn="ctr">
              <a:lnSpc>
                <a:spcPct val="100000"/>
              </a:lnSpc>
              <a:spcBef>
                <a:spcPts val="0"/>
              </a:spcBef>
              <a:spcAft>
                <a:spcPts val="0"/>
              </a:spcAft>
              <a:buClr>
                <a:srgbClr val="00B297"/>
              </a:buClr>
              <a:buSzPts val="1800"/>
              <a:buNone/>
              <a:defRPr/>
            </a:lvl8pPr>
            <a:lvl9pPr lvl="8" rtl="0" algn="ctr">
              <a:lnSpc>
                <a:spcPct val="100000"/>
              </a:lnSpc>
              <a:spcBef>
                <a:spcPts val="0"/>
              </a:spcBef>
              <a:spcAft>
                <a:spcPts val="0"/>
              </a:spcAft>
              <a:buClr>
                <a:srgbClr val="00B297"/>
              </a:buClr>
              <a:buSzPts val="1800"/>
              <a:buNone/>
              <a:defRPr/>
            </a:lvl9pPr>
          </a:lstStyle>
          <a:p/>
        </p:txBody>
      </p:sp>
      <p:pic>
        <p:nvPicPr>
          <p:cNvPr descr="pasted-image.pdf" id="134" name="Google Shape;134;gd87ebe4939_0_118"/>
          <p:cNvPicPr preferRelativeResize="0"/>
          <p:nvPr/>
        </p:nvPicPr>
        <p:blipFill rotWithShape="1">
          <a:blip r:embed="rId2">
            <a:alphaModFix/>
          </a:blip>
          <a:srcRect b="0" l="0" r="0" t="0"/>
          <a:stretch/>
        </p:blipFill>
        <p:spPr>
          <a:xfrm>
            <a:off x="6784933" y="1137926"/>
            <a:ext cx="189836" cy="1919173"/>
          </a:xfrm>
          <a:prstGeom prst="rect">
            <a:avLst/>
          </a:prstGeom>
          <a:noFill/>
          <a:ln>
            <a:noFill/>
          </a:ln>
        </p:spPr>
      </p:pic>
      <p:sp>
        <p:nvSpPr>
          <p:cNvPr id="135" name="Google Shape;135;gd87ebe4939_0_118"/>
          <p:cNvSpPr txBox="1"/>
          <p:nvPr>
            <p:ph idx="12" type="sldNum"/>
          </p:nvPr>
        </p:nvSpPr>
        <p:spPr>
          <a:xfrm>
            <a:off x="8661667" y="9251950"/>
            <a:ext cx="394200" cy="390000"/>
          </a:xfrm>
          <a:prstGeom prst="rect">
            <a:avLst/>
          </a:prstGeom>
          <a:noFill/>
          <a:ln>
            <a:noFill/>
          </a:ln>
        </p:spPr>
        <p:txBody>
          <a:bodyPr anchorCtr="0" anchor="t" bIns="50800" lIns="50800" spcFirstLastPara="1" rIns="50800" wrap="square" tIns="50800">
            <a:spAutoFit/>
          </a:bodyPr>
          <a:lstStyle>
            <a:lvl1pPr indent="0" lvl="0" marL="0" rtl="0" algn="l">
              <a:lnSpc>
                <a:spcPct val="100000"/>
              </a:lnSpc>
              <a:spcBef>
                <a:spcPts val="0"/>
              </a:spcBef>
              <a:spcAft>
                <a:spcPts val="0"/>
              </a:spcAft>
              <a:buNone/>
              <a:defRPr/>
            </a:lvl1pPr>
            <a:lvl2pPr indent="0" lvl="1" marL="0" rtl="0" algn="l">
              <a:lnSpc>
                <a:spcPct val="100000"/>
              </a:lnSpc>
              <a:spcBef>
                <a:spcPts val="0"/>
              </a:spcBef>
              <a:spcAft>
                <a:spcPts val="0"/>
              </a:spcAft>
              <a:buNone/>
              <a:defRPr/>
            </a:lvl2pPr>
            <a:lvl3pPr indent="0" lvl="2" marL="0" rtl="0" algn="l">
              <a:lnSpc>
                <a:spcPct val="100000"/>
              </a:lnSpc>
              <a:spcBef>
                <a:spcPts val="0"/>
              </a:spcBef>
              <a:spcAft>
                <a:spcPts val="0"/>
              </a:spcAft>
              <a:buNone/>
              <a:defRPr/>
            </a:lvl3pPr>
            <a:lvl4pPr indent="0" lvl="3" marL="0" rtl="0" algn="l">
              <a:lnSpc>
                <a:spcPct val="100000"/>
              </a:lnSpc>
              <a:spcBef>
                <a:spcPts val="0"/>
              </a:spcBef>
              <a:spcAft>
                <a:spcPts val="0"/>
              </a:spcAft>
              <a:buNone/>
              <a:defRPr/>
            </a:lvl4pPr>
            <a:lvl5pPr indent="0" lvl="4" marL="0" rtl="0" algn="l">
              <a:lnSpc>
                <a:spcPct val="100000"/>
              </a:lnSpc>
              <a:spcBef>
                <a:spcPts val="0"/>
              </a:spcBef>
              <a:spcAft>
                <a:spcPts val="0"/>
              </a:spcAft>
              <a:buNone/>
              <a:defRPr/>
            </a:lvl5pPr>
            <a:lvl6pPr indent="0" lvl="5" marL="0" rtl="0" algn="l">
              <a:lnSpc>
                <a:spcPct val="100000"/>
              </a:lnSpc>
              <a:spcBef>
                <a:spcPts val="0"/>
              </a:spcBef>
              <a:spcAft>
                <a:spcPts val="0"/>
              </a:spcAft>
              <a:buNone/>
              <a:defRPr/>
            </a:lvl6pPr>
            <a:lvl7pPr indent="0" lvl="6" marL="0" rtl="0" algn="l">
              <a:lnSpc>
                <a:spcPct val="100000"/>
              </a:lnSpc>
              <a:spcBef>
                <a:spcPts val="0"/>
              </a:spcBef>
              <a:spcAft>
                <a:spcPts val="0"/>
              </a:spcAft>
              <a:buNone/>
              <a:defRPr/>
            </a:lvl7pPr>
            <a:lvl8pPr indent="0" lvl="7" marL="0" rtl="0" algn="l">
              <a:lnSpc>
                <a:spcPct val="100000"/>
              </a:lnSpc>
              <a:spcBef>
                <a:spcPts val="0"/>
              </a:spcBef>
              <a:spcAft>
                <a:spcPts val="0"/>
              </a:spcAft>
              <a:buNone/>
              <a:defRPr/>
            </a:lvl8pPr>
            <a:lvl9pPr indent="0" lvl="8" marL="0" rtl="0" algn="l">
              <a:lnSpc>
                <a:spcPct val="100000"/>
              </a:lnSpc>
              <a:spcBef>
                <a:spcPts val="0"/>
              </a:spcBef>
              <a:spcAft>
                <a:spcPts val="0"/>
              </a:spcAft>
              <a:buNone/>
              <a:defRPr/>
            </a:lvl9pPr>
          </a:lstStyle>
          <a:p>
            <a:pPr indent="0" lvl="0" marL="0" rtl="0" algn="l">
              <a:spcBef>
                <a:spcPts val="0"/>
              </a:spcBef>
              <a:spcAft>
                <a:spcPts val="0"/>
              </a:spcAft>
              <a:buNone/>
            </a:pPr>
            <a:fld id="{00000000-1234-1234-1234-123412341234}" type="slidenum">
              <a:rPr lang="en-US"/>
              <a:t>‹#›</a:t>
            </a:fld>
            <a:endParaRPr/>
          </a:p>
        </p:txBody>
      </p:sp>
      <p:pic>
        <p:nvPicPr>
          <p:cNvPr descr="pasted-image.pdf" id="136" name="Google Shape;136;gd87ebe4939_0_118"/>
          <p:cNvPicPr preferRelativeResize="0"/>
          <p:nvPr/>
        </p:nvPicPr>
        <p:blipFill rotWithShape="1">
          <a:blip r:embed="rId3">
            <a:alphaModFix/>
          </a:blip>
          <a:srcRect b="0" l="0" r="0" t="0"/>
          <a:stretch/>
        </p:blipFill>
        <p:spPr>
          <a:xfrm>
            <a:off x="476628" y="683369"/>
            <a:ext cx="5870575" cy="2513867"/>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mp; Subtitle">
  <p:cSld name="Title &amp; Subtitle">
    <p:spTree>
      <p:nvGrpSpPr>
        <p:cNvPr id="137" name="Shape 137"/>
        <p:cNvGrpSpPr/>
        <p:nvPr/>
      </p:nvGrpSpPr>
      <p:grpSpPr>
        <a:xfrm>
          <a:off x="0" y="0"/>
          <a:ext cx="0" cy="0"/>
          <a:chOff x="0" y="0"/>
          <a:chExt cx="0" cy="0"/>
        </a:xfrm>
      </p:grpSpPr>
      <p:sp>
        <p:nvSpPr>
          <p:cNvPr id="138" name="Google Shape;138;gd87ebe4939_0_123"/>
          <p:cNvSpPr txBox="1"/>
          <p:nvPr>
            <p:ph type="title"/>
          </p:nvPr>
        </p:nvSpPr>
        <p:spPr>
          <a:xfrm>
            <a:off x="392704" y="70423"/>
            <a:ext cx="13953600" cy="1130400"/>
          </a:xfrm>
          <a:prstGeom prst="rect">
            <a:avLst/>
          </a:prstGeom>
          <a:noFill/>
          <a:ln>
            <a:noFill/>
          </a:ln>
        </p:spPr>
        <p:txBody>
          <a:bodyPr anchorCtr="0" anchor="t" bIns="50800" lIns="50800" spcFirstLastPara="1" rIns="50800" wrap="square" tIns="50800">
            <a:normAutofit/>
          </a:bodyPr>
          <a:lstStyle>
            <a:lvl1pPr lvl="0" rtl="0" algn="l">
              <a:lnSpc>
                <a:spcPct val="100000"/>
              </a:lnSpc>
              <a:spcBef>
                <a:spcPts val="0"/>
              </a:spcBef>
              <a:spcAft>
                <a:spcPts val="0"/>
              </a:spcAft>
              <a:buClr>
                <a:srgbClr val="00B297"/>
              </a:buClr>
              <a:buSzPts val="1800"/>
              <a:buNone/>
              <a:defRPr/>
            </a:lvl1pPr>
            <a:lvl2pPr lvl="1" rtl="0" algn="ctr">
              <a:lnSpc>
                <a:spcPct val="100000"/>
              </a:lnSpc>
              <a:spcBef>
                <a:spcPts val="0"/>
              </a:spcBef>
              <a:spcAft>
                <a:spcPts val="0"/>
              </a:spcAft>
              <a:buClr>
                <a:srgbClr val="00B297"/>
              </a:buClr>
              <a:buSzPts val="1800"/>
              <a:buNone/>
              <a:defRPr/>
            </a:lvl2pPr>
            <a:lvl3pPr lvl="2" rtl="0" algn="ctr">
              <a:lnSpc>
                <a:spcPct val="100000"/>
              </a:lnSpc>
              <a:spcBef>
                <a:spcPts val="0"/>
              </a:spcBef>
              <a:spcAft>
                <a:spcPts val="0"/>
              </a:spcAft>
              <a:buClr>
                <a:srgbClr val="00B297"/>
              </a:buClr>
              <a:buSzPts val="1800"/>
              <a:buNone/>
              <a:defRPr/>
            </a:lvl3pPr>
            <a:lvl4pPr lvl="3" rtl="0" algn="ctr">
              <a:lnSpc>
                <a:spcPct val="100000"/>
              </a:lnSpc>
              <a:spcBef>
                <a:spcPts val="0"/>
              </a:spcBef>
              <a:spcAft>
                <a:spcPts val="0"/>
              </a:spcAft>
              <a:buClr>
                <a:srgbClr val="00B297"/>
              </a:buClr>
              <a:buSzPts val="1800"/>
              <a:buNone/>
              <a:defRPr/>
            </a:lvl4pPr>
            <a:lvl5pPr lvl="4" rtl="0" algn="ctr">
              <a:lnSpc>
                <a:spcPct val="100000"/>
              </a:lnSpc>
              <a:spcBef>
                <a:spcPts val="0"/>
              </a:spcBef>
              <a:spcAft>
                <a:spcPts val="0"/>
              </a:spcAft>
              <a:buClr>
                <a:srgbClr val="00B297"/>
              </a:buClr>
              <a:buSzPts val="1800"/>
              <a:buNone/>
              <a:defRPr/>
            </a:lvl5pPr>
            <a:lvl6pPr lvl="5" rtl="0" algn="ctr">
              <a:lnSpc>
                <a:spcPct val="100000"/>
              </a:lnSpc>
              <a:spcBef>
                <a:spcPts val="0"/>
              </a:spcBef>
              <a:spcAft>
                <a:spcPts val="0"/>
              </a:spcAft>
              <a:buClr>
                <a:srgbClr val="00B297"/>
              </a:buClr>
              <a:buSzPts val="1800"/>
              <a:buNone/>
              <a:defRPr/>
            </a:lvl6pPr>
            <a:lvl7pPr lvl="6" rtl="0" algn="ctr">
              <a:lnSpc>
                <a:spcPct val="100000"/>
              </a:lnSpc>
              <a:spcBef>
                <a:spcPts val="0"/>
              </a:spcBef>
              <a:spcAft>
                <a:spcPts val="0"/>
              </a:spcAft>
              <a:buClr>
                <a:srgbClr val="00B297"/>
              </a:buClr>
              <a:buSzPts val="1800"/>
              <a:buNone/>
              <a:defRPr/>
            </a:lvl7pPr>
            <a:lvl8pPr lvl="7" rtl="0" algn="ctr">
              <a:lnSpc>
                <a:spcPct val="100000"/>
              </a:lnSpc>
              <a:spcBef>
                <a:spcPts val="0"/>
              </a:spcBef>
              <a:spcAft>
                <a:spcPts val="0"/>
              </a:spcAft>
              <a:buClr>
                <a:srgbClr val="00B297"/>
              </a:buClr>
              <a:buSzPts val="1800"/>
              <a:buNone/>
              <a:defRPr/>
            </a:lvl8pPr>
            <a:lvl9pPr lvl="8" rtl="0" algn="ctr">
              <a:lnSpc>
                <a:spcPct val="100000"/>
              </a:lnSpc>
              <a:spcBef>
                <a:spcPts val="0"/>
              </a:spcBef>
              <a:spcAft>
                <a:spcPts val="0"/>
              </a:spcAft>
              <a:buClr>
                <a:srgbClr val="00B297"/>
              </a:buClr>
              <a:buSzPts val="1800"/>
              <a:buNone/>
              <a:defRPr/>
            </a:lvl9pPr>
          </a:lstStyle>
          <a:p/>
        </p:txBody>
      </p:sp>
      <p:sp>
        <p:nvSpPr>
          <p:cNvPr id="139" name="Google Shape;139;gd87ebe4939_0_123"/>
          <p:cNvSpPr txBox="1"/>
          <p:nvPr>
            <p:ph idx="1" type="body"/>
          </p:nvPr>
        </p:nvSpPr>
        <p:spPr>
          <a:xfrm>
            <a:off x="1231991" y="1200723"/>
            <a:ext cx="13953600" cy="4831500"/>
          </a:xfrm>
          <a:prstGeom prst="rect">
            <a:avLst/>
          </a:prstGeom>
          <a:noFill/>
          <a:ln>
            <a:noFill/>
          </a:ln>
        </p:spPr>
        <p:txBody>
          <a:bodyPr anchorCtr="0" anchor="t" bIns="50800" lIns="50800" spcFirstLastPara="1" rIns="50800" wrap="square" tIns="50800">
            <a:normAutofit/>
          </a:bodyPr>
          <a:lstStyle>
            <a:lvl1pPr indent="-228600" lvl="0" marL="457200" rtl="0" algn="l">
              <a:lnSpc>
                <a:spcPct val="100000"/>
              </a:lnSpc>
              <a:spcBef>
                <a:spcPts val="2667"/>
              </a:spcBef>
              <a:spcAft>
                <a:spcPts val="0"/>
              </a:spcAft>
              <a:buClr>
                <a:srgbClr val="292929"/>
              </a:buClr>
              <a:buSzPts val="4000"/>
              <a:buFont typeface="Open Sans"/>
              <a:buNone/>
              <a:defRPr/>
            </a:lvl1pPr>
            <a:lvl2pPr indent="-228600" lvl="1" marL="914400" rtl="0" algn="l">
              <a:lnSpc>
                <a:spcPct val="100000"/>
              </a:lnSpc>
              <a:spcBef>
                <a:spcPts val="2667"/>
              </a:spcBef>
              <a:spcAft>
                <a:spcPts val="0"/>
              </a:spcAft>
              <a:buClr>
                <a:srgbClr val="292929"/>
              </a:buClr>
              <a:buSzPts val="4000"/>
              <a:buFont typeface="Open Sans"/>
              <a:buNone/>
              <a:defRPr/>
            </a:lvl2pPr>
            <a:lvl3pPr indent="-228600" lvl="2" marL="1371600" rtl="0" algn="l">
              <a:lnSpc>
                <a:spcPct val="100000"/>
              </a:lnSpc>
              <a:spcBef>
                <a:spcPts val="2667"/>
              </a:spcBef>
              <a:spcAft>
                <a:spcPts val="0"/>
              </a:spcAft>
              <a:buClr>
                <a:srgbClr val="292929"/>
              </a:buClr>
              <a:buSzPts val="4000"/>
              <a:buFont typeface="Open Sans"/>
              <a:buNone/>
              <a:defRPr/>
            </a:lvl3pPr>
            <a:lvl4pPr indent="-228600" lvl="3" marL="1828800" rtl="0" algn="l">
              <a:lnSpc>
                <a:spcPct val="100000"/>
              </a:lnSpc>
              <a:spcBef>
                <a:spcPts val="2667"/>
              </a:spcBef>
              <a:spcAft>
                <a:spcPts val="0"/>
              </a:spcAft>
              <a:buClr>
                <a:srgbClr val="292929"/>
              </a:buClr>
              <a:buSzPts val="4000"/>
              <a:buFont typeface="Open Sans"/>
              <a:buNone/>
              <a:defRPr/>
            </a:lvl4pPr>
            <a:lvl5pPr indent="-228600" lvl="4" marL="2286000" rtl="0" algn="l">
              <a:lnSpc>
                <a:spcPct val="100000"/>
              </a:lnSpc>
              <a:spcBef>
                <a:spcPts val="2667"/>
              </a:spcBef>
              <a:spcAft>
                <a:spcPts val="0"/>
              </a:spcAft>
              <a:buClr>
                <a:srgbClr val="292929"/>
              </a:buClr>
              <a:buSzPts val="4000"/>
              <a:buFont typeface="Open Sans"/>
              <a:buNone/>
              <a:defRPr/>
            </a:lvl5pPr>
            <a:lvl6pPr indent="-314325" lvl="5" marL="2743200" rtl="0" algn="ctr">
              <a:lnSpc>
                <a:spcPct val="100000"/>
              </a:lnSpc>
              <a:spcBef>
                <a:spcPts val="2667"/>
              </a:spcBef>
              <a:spcAft>
                <a:spcPts val="0"/>
              </a:spcAft>
              <a:buClr>
                <a:srgbClr val="676767"/>
              </a:buClr>
              <a:buSzPts val="1350"/>
              <a:buChar char="•"/>
              <a:defRPr/>
            </a:lvl6pPr>
            <a:lvl7pPr indent="-314325" lvl="6" marL="3200400" rtl="0" algn="ctr">
              <a:lnSpc>
                <a:spcPct val="100000"/>
              </a:lnSpc>
              <a:spcBef>
                <a:spcPts val="2667"/>
              </a:spcBef>
              <a:spcAft>
                <a:spcPts val="0"/>
              </a:spcAft>
              <a:buClr>
                <a:srgbClr val="676767"/>
              </a:buClr>
              <a:buSzPts val="1350"/>
              <a:buChar char="•"/>
              <a:defRPr/>
            </a:lvl7pPr>
            <a:lvl8pPr indent="-314325" lvl="7" marL="3657600" rtl="0" algn="ctr">
              <a:lnSpc>
                <a:spcPct val="100000"/>
              </a:lnSpc>
              <a:spcBef>
                <a:spcPts val="2667"/>
              </a:spcBef>
              <a:spcAft>
                <a:spcPts val="0"/>
              </a:spcAft>
              <a:buClr>
                <a:srgbClr val="676767"/>
              </a:buClr>
              <a:buSzPts val="1350"/>
              <a:buChar char="•"/>
              <a:defRPr/>
            </a:lvl8pPr>
            <a:lvl9pPr indent="-314325" lvl="8" marL="4114800" rtl="0" algn="ctr">
              <a:lnSpc>
                <a:spcPct val="100000"/>
              </a:lnSpc>
              <a:spcBef>
                <a:spcPts val="2667"/>
              </a:spcBef>
              <a:spcAft>
                <a:spcPts val="0"/>
              </a:spcAft>
              <a:buClr>
                <a:srgbClr val="676767"/>
              </a:buClr>
              <a:buSzPts val="1350"/>
              <a:buChar char="•"/>
              <a:defRPr/>
            </a:lvl9pPr>
          </a:lstStyle>
          <a:p/>
        </p:txBody>
      </p:sp>
      <p:sp>
        <p:nvSpPr>
          <p:cNvPr id="140" name="Google Shape;140;gd87ebe4939_0_123"/>
          <p:cNvSpPr txBox="1"/>
          <p:nvPr>
            <p:ph idx="12" type="sldNum"/>
          </p:nvPr>
        </p:nvSpPr>
        <p:spPr>
          <a:xfrm>
            <a:off x="3390428" y="8809567"/>
            <a:ext cx="394200" cy="390000"/>
          </a:xfrm>
          <a:prstGeom prst="rect">
            <a:avLst/>
          </a:prstGeom>
          <a:noFill/>
          <a:ln>
            <a:noFill/>
          </a:ln>
        </p:spPr>
        <p:txBody>
          <a:bodyPr anchorCtr="0" anchor="t" bIns="50800" lIns="50800" spcFirstLastPara="1" rIns="50800" wrap="square" tIns="50800">
            <a:spAutoFit/>
          </a:bodyPr>
          <a:lstStyle>
            <a:lvl1pPr indent="0" lvl="0" marL="0" rtl="0" algn="l">
              <a:lnSpc>
                <a:spcPct val="100000"/>
              </a:lnSpc>
              <a:spcBef>
                <a:spcPts val="0"/>
              </a:spcBef>
              <a:spcAft>
                <a:spcPts val="0"/>
              </a:spcAft>
              <a:buNone/>
              <a:defRPr/>
            </a:lvl1pPr>
            <a:lvl2pPr indent="0" lvl="1" marL="0" rtl="0" algn="l">
              <a:lnSpc>
                <a:spcPct val="100000"/>
              </a:lnSpc>
              <a:spcBef>
                <a:spcPts val="0"/>
              </a:spcBef>
              <a:spcAft>
                <a:spcPts val="0"/>
              </a:spcAft>
              <a:buNone/>
              <a:defRPr/>
            </a:lvl2pPr>
            <a:lvl3pPr indent="0" lvl="2" marL="0" rtl="0" algn="l">
              <a:lnSpc>
                <a:spcPct val="100000"/>
              </a:lnSpc>
              <a:spcBef>
                <a:spcPts val="0"/>
              </a:spcBef>
              <a:spcAft>
                <a:spcPts val="0"/>
              </a:spcAft>
              <a:buNone/>
              <a:defRPr/>
            </a:lvl3pPr>
            <a:lvl4pPr indent="0" lvl="3" marL="0" rtl="0" algn="l">
              <a:lnSpc>
                <a:spcPct val="100000"/>
              </a:lnSpc>
              <a:spcBef>
                <a:spcPts val="0"/>
              </a:spcBef>
              <a:spcAft>
                <a:spcPts val="0"/>
              </a:spcAft>
              <a:buNone/>
              <a:defRPr/>
            </a:lvl4pPr>
            <a:lvl5pPr indent="0" lvl="4" marL="0" rtl="0" algn="l">
              <a:lnSpc>
                <a:spcPct val="100000"/>
              </a:lnSpc>
              <a:spcBef>
                <a:spcPts val="0"/>
              </a:spcBef>
              <a:spcAft>
                <a:spcPts val="0"/>
              </a:spcAft>
              <a:buNone/>
              <a:defRPr/>
            </a:lvl5pPr>
            <a:lvl6pPr indent="0" lvl="5" marL="0" rtl="0" algn="l">
              <a:lnSpc>
                <a:spcPct val="100000"/>
              </a:lnSpc>
              <a:spcBef>
                <a:spcPts val="0"/>
              </a:spcBef>
              <a:spcAft>
                <a:spcPts val="0"/>
              </a:spcAft>
              <a:buNone/>
              <a:defRPr/>
            </a:lvl6pPr>
            <a:lvl7pPr indent="0" lvl="6" marL="0" rtl="0" algn="l">
              <a:lnSpc>
                <a:spcPct val="100000"/>
              </a:lnSpc>
              <a:spcBef>
                <a:spcPts val="0"/>
              </a:spcBef>
              <a:spcAft>
                <a:spcPts val="0"/>
              </a:spcAft>
              <a:buNone/>
              <a:defRPr/>
            </a:lvl7pPr>
            <a:lvl8pPr indent="0" lvl="7" marL="0" rtl="0" algn="l">
              <a:lnSpc>
                <a:spcPct val="100000"/>
              </a:lnSpc>
              <a:spcBef>
                <a:spcPts val="0"/>
              </a:spcBef>
              <a:spcAft>
                <a:spcPts val="0"/>
              </a:spcAft>
              <a:buNone/>
              <a:defRPr/>
            </a:lvl8pPr>
            <a:lvl9pPr indent="0" lvl="8" marL="0" rtl="0" algn="l">
              <a:lnSpc>
                <a:spcPct val="100000"/>
              </a:lnSpc>
              <a:spcBef>
                <a:spcPts val="0"/>
              </a:spcBef>
              <a:spcAft>
                <a:spcPts val="0"/>
              </a:spcAft>
              <a:buNone/>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and text">
  <p:cSld name="Photo and text">
    <p:spTree>
      <p:nvGrpSpPr>
        <p:cNvPr id="141" name="Shape 141"/>
        <p:cNvGrpSpPr/>
        <p:nvPr/>
      </p:nvGrpSpPr>
      <p:grpSpPr>
        <a:xfrm>
          <a:off x="0" y="0"/>
          <a:ext cx="0" cy="0"/>
          <a:chOff x="0" y="0"/>
          <a:chExt cx="0" cy="0"/>
        </a:xfrm>
      </p:grpSpPr>
      <p:sp>
        <p:nvSpPr>
          <p:cNvPr id="142" name="Google Shape;142;gd87ebe4939_0_127"/>
          <p:cNvSpPr/>
          <p:nvPr>
            <p:ph idx="2" type="pic"/>
          </p:nvPr>
        </p:nvSpPr>
        <p:spPr>
          <a:xfrm>
            <a:off x="10576732" y="-1"/>
            <a:ext cx="6795600" cy="9753600"/>
          </a:xfrm>
          <a:prstGeom prst="rect">
            <a:avLst/>
          </a:prstGeom>
          <a:noFill/>
          <a:ln>
            <a:noFill/>
          </a:ln>
        </p:spPr>
        <p:txBody>
          <a:bodyPr anchorCtr="0" anchor="t" bIns="50800" lIns="50800" spcFirstLastPara="1" rIns="50800" wrap="square" tIns="50800">
            <a:noAutofit/>
          </a:bodyPr>
          <a:lstStyle>
            <a:lvl1pPr lvl="0" marR="0" rtl="0" algn="l">
              <a:lnSpc>
                <a:spcPct val="100000"/>
              </a:lnSpc>
              <a:spcBef>
                <a:spcPts val="2667"/>
              </a:spcBef>
              <a:spcAft>
                <a:spcPts val="0"/>
              </a:spcAft>
              <a:buClr>
                <a:srgbClr val="292929"/>
              </a:buClr>
              <a:buSzPts val="3000"/>
              <a:buFont typeface="Open Sans"/>
              <a:buChar char="•"/>
              <a:defRPr b="0" i="0" sz="4000" u="none" cap="none" strike="noStrike">
                <a:solidFill>
                  <a:srgbClr val="292929"/>
                </a:solidFill>
                <a:latin typeface="Open Sans"/>
                <a:ea typeface="Open Sans"/>
                <a:cs typeface="Open Sans"/>
                <a:sym typeface="Open Sans"/>
              </a:defRPr>
            </a:lvl1pPr>
            <a:lvl2pPr lvl="1" marR="0" rtl="0" algn="l">
              <a:lnSpc>
                <a:spcPct val="100000"/>
              </a:lnSpc>
              <a:spcBef>
                <a:spcPts val="2667"/>
              </a:spcBef>
              <a:spcAft>
                <a:spcPts val="0"/>
              </a:spcAft>
              <a:buClr>
                <a:srgbClr val="292929"/>
              </a:buClr>
              <a:buSzPts val="3000"/>
              <a:buFont typeface="Open Sans"/>
              <a:buChar char="•"/>
              <a:defRPr b="0" i="0" sz="4000" u="none" cap="none" strike="noStrike">
                <a:solidFill>
                  <a:srgbClr val="292929"/>
                </a:solidFill>
                <a:latin typeface="Open Sans"/>
                <a:ea typeface="Open Sans"/>
                <a:cs typeface="Open Sans"/>
                <a:sym typeface="Open Sans"/>
              </a:defRPr>
            </a:lvl2pPr>
            <a:lvl3pPr lvl="2" marR="0" rtl="0" algn="l">
              <a:lnSpc>
                <a:spcPct val="100000"/>
              </a:lnSpc>
              <a:spcBef>
                <a:spcPts val="2667"/>
              </a:spcBef>
              <a:spcAft>
                <a:spcPts val="0"/>
              </a:spcAft>
              <a:buClr>
                <a:srgbClr val="292929"/>
              </a:buClr>
              <a:buSzPts val="3000"/>
              <a:buFont typeface="Open Sans"/>
              <a:buChar char="•"/>
              <a:defRPr b="0" i="0" sz="4000" u="none" cap="none" strike="noStrike">
                <a:solidFill>
                  <a:srgbClr val="292929"/>
                </a:solidFill>
                <a:latin typeface="Open Sans"/>
                <a:ea typeface="Open Sans"/>
                <a:cs typeface="Open Sans"/>
                <a:sym typeface="Open Sans"/>
              </a:defRPr>
            </a:lvl3pPr>
            <a:lvl4pPr lvl="3" marR="0" rtl="0" algn="l">
              <a:lnSpc>
                <a:spcPct val="100000"/>
              </a:lnSpc>
              <a:spcBef>
                <a:spcPts val="2667"/>
              </a:spcBef>
              <a:spcAft>
                <a:spcPts val="0"/>
              </a:spcAft>
              <a:buClr>
                <a:srgbClr val="292929"/>
              </a:buClr>
              <a:buSzPts val="3000"/>
              <a:buFont typeface="Open Sans"/>
              <a:buChar char="•"/>
              <a:defRPr b="0" i="0" sz="4000" u="none" cap="none" strike="noStrike">
                <a:solidFill>
                  <a:srgbClr val="292929"/>
                </a:solidFill>
                <a:latin typeface="Open Sans"/>
                <a:ea typeface="Open Sans"/>
                <a:cs typeface="Open Sans"/>
                <a:sym typeface="Open Sans"/>
              </a:defRPr>
            </a:lvl4pPr>
            <a:lvl5pPr lvl="4" marR="0" rtl="0" algn="l">
              <a:lnSpc>
                <a:spcPct val="100000"/>
              </a:lnSpc>
              <a:spcBef>
                <a:spcPts val="2667"/>
              </a:spcBef>
              <a:spcAft>
                <a:spcPts val="0"/>
              </a:spcAft>
              <a:buClr>
                <a:srgbClr val="292929"/>
              </a:buClr>
              <a:buSzPts val="3000"/>
              <a:buFont typeface="Open Sans"/>
              <a:buChar char="•"/>
              <a:defRPr b="0" i="0" sz="4000" u="none" cap="none" strike="noStrike">
                <a:solidFill>
                  <a:srgbClr val="292929"/>
                </a:solidFill>
                <a:latin typeface="Open Sans"/>
                <a:ea typeface="Open Sans"/>
                <a:cs typeface="Open Sans"/>
                <a:sym typeface="Open Sans"/>
              </a:defRPr>
            </a:lvl5pPr>
            <a:lvl6pPr lvl="5" marR="0" rtl="0" algn="ctr">
              <a:lnSpc>
                <a:spcPct val="100000"/>
              </a:lnSpc>
              <a:spcBef>
                <a:spcPts val="2667"/>
              </a:spcBef>
              <a:spcAft>
                <a:spcPts val="0"/>
              </a:spcAft>
              <a:buClr>
                <a:srgbClr val="676767"/>
              </a:buClr>
              <a:buSzPts val="1800"/>
              <a:buFont typeface="Open Sans"/>
              <a:buChar char="•"/>
              <a:defRPr b="0" i="0" sz="2400" u="none" cap="none" strike="noStrike">
                <a:solidFill>
                  <a:srgbClr val="676767"/>
                </a:solidFill>
                <a:latin typeface="Open Sans"/>
                <a:ea typeface="Open Sans"/>
                <a:cs typeface="Open Sans"/>
                <a:sym typeface="Open Sans"/>
              </a:defRPr>
            </a:lvl6pPr>
            <a:lvl7pPr lvl="6" marR="0" rtl="0" algn="ctr">
              <a:lnSpc>
                <a:spcPct val="100000"/>
              </a:lnSpc>
              <a:spcBef>
                <a:spcPts val="2667"/>
              </a:spcBef>
              <a:spcAft>
                <a:spcPts val="0"/>
              </a:spcAft>
              <a:buClr>
                <a:srgbClr val="676767"/>
              </a:buClr>
              <a:buSzPts val="1800"/>
              <a:buFont typeface="Open Sans"/>
              <a:buChar char="•"/>
              <a:defRPr b="0" i="0" sz="2400" u="none" cap="none" strike="noStrike">
                <a:solidFill>
                  <a:srgbClr val="676767"/>
                </a:solidFill>
                <a:latin typeface="Open Sans"/>
                <a:ea typeface="Open Sans"/>
                <a:cs typeface="Open Sans"/>
                <a:sym typeface="Open Sans"/>
              </a:defRPr>
            </a:lvl7pPr>
            <a:lvl8pPr lvl="7" marR="0" rtl="0" algn="ctr">
              <a:lnSpc>
                <a:spcPct val="100000"/>
              </a:lnSpc>
              <a:spcBef>
                <a:spcPts val="2667"/>
              </a:spcBef>
              <a:spcAft>
                <a:spcPts val="0"/>
              </a:spcAft>
              <a:buClr>
                <a:srgbClr val="676767"/>
              </a:buClr>
              <a:buSzPts val="1800"/>
              <a:buFont typeface="Open Sans"/>
              <a:buChar char="•"/>
              <a:defRPr b="0" i="0" sz="2400" u="none" cap="none" strike="noStrike">
                <a:solidFill>
                  <a:srgbClr val="676767"/>
                </a:solidFill>
                <a:latin typeface="Open Sans"/>
                <a:ea typeface="Open Sans"/>
                <a:cs typeface="Open Sans"/>
                <a:sym typeface="Open Sans"/>
              </a:defRPr>
            </a:lvl8pPr>
            <a:lvl9pPr lvl="8" marR="0" rtl="0" algn="ctr">
              <a:lnSpc>
                <a:spcPct val="100000"/>
              </a:lnSpc>
              <a:spcBef>
                <a:spcPts val="2667"/>
              </a:spcBef>
              <a:spcAft>
                <a:spcPts val="0"/>
              </a:spcAft>
              <a:buClr>
                <a:srgbClr val="676767"/>
              </a:buClr>
              <a:buSzPts val="1800"/>
              <a:buFont typeface="Open Sans"/>
              <a:buChar char="•"/>
              <a:defRPr b="0" i="0" sz="2400" u="none" cap="none" strike="noStrike">
                <a:solidFill>
                  <a:srgbClr val="676767"/>
                </a:solidFill>
                <a:latin typeface="Open Sans"/>
                <a:ea typeface="Open Sans"/>
                <a:cs typeface="Open Sans"/>
                <a:sym typeface="Open Sans"/>
              </a:defRPr>
            </a:lvl9pPr>
          </a:lstStyle>
          <a:p/>
        </p:txBody>
      </p:sp>
      <p:sp>
        <p:nvSpPr>
          <p:cNvPr id="143" name="Google Shape;143;gd87ebe4939_0_127"/>
          <p:cNvSpPr txBox="1"/>
          <p:nvPr>
            <p:ph type="title"/>
          </p:nvPr>
        </p:nvSpPr>
        <p:spPr>
          <a:xfrm>
            <a:off x="1270039" y="635000"/>
            <a:ext cx="9117600" cy="1988700"/>
          </a:xfrm>
          <a:prstGeom prst="rect">
            <a:avLst/>
          </a:prstGeom>
          <a:noFill/>
          <a:ln>
            <a:noFill/>
          </a:ln>
        </p:spPr>
        <p:txBody>
          <a:bodyPr anchorCtr="0" anchor="t" bIns="50800" lIns="50800" spcFirstLastPara="1" rIns="50800" wrap="square" tIns="50800">
            <a:normAutofit/>
          </a:bodyPr>
          <a:lstStyle>
            <a:lvl1pPr lvl="0" rtl="0" algn="l">
              <a:lnSpc>
                <a:spcPct val="100000"/>
              </a:lnSpc>
              <a:spcBef>
                <a:spcPts val="0"/>
              </a:spcBef>
              <a:spcAft>
                <a:spcPts val="0"/>
              </a:spcAft>
              <a:buClr>
                <a:srgbClr val="00B297"/>
              </a:buClr>
              <a:buSzPts val="1800"/>
              <a:buNone/>
              <a:defRPr/>
            </a:lvl1pPr>
            <a:lvl2pPr lvl="1" rtl="0" algn="ctr">
              <a:lnSpc>
                <a:spcPct val="100000"/>
              </a:lnSpc>
              <a:spcBef>
                <a:spcPts val="0"/>
              </a:spcBef>
              <a:spcAft>
                <a:spcPts val="0"/>
              </a:spcAft>
              <a:buClr>
                <a:srgbClr val="00B297"/>
              </a:buClr>
              <a:buSzPts val="1800"/>
              <a:buNone/>
              <a:defRPr/>
            </a:lvl2pPr>
            <a:lvl3pPr lvl="2" rtl="0" algn="ctr">
              <a:lnSpc>
                <a:spcPct val="100000"/>
              </a:lnSpc>
              <a:spcBef>
                <a:spcPts val="0"/>
              </a:spcBef>
              <a:spcAft>
                <a:spcPts val="0"/>
              </a:spcAft>
              <a:buClr>
                <a:srgbClr val="00B297"/>
              </a:buClr>
              <a:buSzPts val="1800"/>
              <a:buNone/>
              <a:defRPr/>
            </a:lvl3pPr>
            <a:lvl4pPr lvl="3" rtl="0" algn="ctr">
              <a:lnSpc>
                <a:spcPct val="100000"/>
              </a:lnSpc>
              <a:spcBef>
                <a:spcPts val="0"/>
              </a:spcBef>
              <a:spcAft>
                <a:spcPts val="0"/>
              </a:spcAft>
              <a:buClr>
                <a:srgbClr val="00B297"/>
              </a:buClr>
              <a:buSzPts val="1800"/>
              <a:buNone/>
              <a:defRPr/>
            </a:lvl4pPr>
            <a:lvl5pPr lvl="4" rtl="0" algn="ctr">
              <a:lnSpc>
                <a:spcPct val="100000"/>
              </a:lnSpc>
              <a:spcBef>
                <a:spcPts val="0"/>
              </a:spcBef>
              <a:spcAft>
                <a:spcPts val="0"/>
              </a:spcAft>
              <a:buClr>
                <a:srgbClr val="00B297"/>
              </a:buClr>
              <a:buSzPts val="1800"/>
              <a:buNone/>
              <a:defRPr/>
            </a:lvl5pPr>
            <a:lvl6pPr lvl="5" rtl="0" algn="ctr">
              <a:lnSpc>
                <a:spcPct val="100000"/>
              </a:lnSpc>
              <a:spcBef>
                <a:spcPts val="0"/>
              </a:spcBef>
              <a:spcAft>
                <a:spcPts val="0"/>
              </a:spcAft>
              <a:buClr>
                <a:srgbClr val="00B297"/>
              </a:buClr>
              <a:buSzPts val="1800"/>
              <a:buNone/>
              <a:defRPr/>
            </a:lvl6pPr>
            <a:lvl7pPr lvl="6" rtl="0" algn="ctr">
              <a:lnSpc>
                <a:spcPct val="100000"/>
              </a:lnSpc>
              <a:spcBef>
                <a:spcPts val="0"/>
              </a:spcBef>
              <a:spcAft>
                <a:spcPts val="0"/>
              </a:spcAft>
              <a:buClr>
                <a:srgbClr val="00B297"/>
              </a:buClr>
              <a:buSzPts val="1800"/>
              <a:buNone/>
              <a:defRPr/>
            </a:lvl7pPr>
            <a:lvl8pPr lvl="7" rtl="0" algn="ctr">
              <a:lnSpc>
                <a:spcPct val="100000"/>
              </a:lnSpc>
              <a:spcBef>
                <a:spcPts val="0"/>
              </a:spcBef>
              <a:spcAft>
                <a:spcPts val="0"/>
              </a:spcAft>
              <a:buClr>
                <a:srgbClr val="00B297"/>
              </a:buClr>
              <a:buSzPts val="1800"/>
              <a:buNone/>
              <a:defRPr/>
            </a:lvl8pPr>
            <a:lvl9pPr lvl="8" rtl="0" algn="ctr">
              <a:lnSpc>
                <a:spcPct val="100000"/>
              </a:lnSpc>
              <a:spcBef>
                <a:spcPts val="0"/>
              </a:spcBef>
              <a:spcAft>
                <a:spcPts val="0"/>
              </a:spcAft>
              <a:buClr>
                <a:srgbClr val="00B297"/>
              </a:buClr>
              <a:buSzPts val="1800"/>
              <a:buNone/>
              <a:defRPr/>
            </a:lvl9pPr>
          </a:lstStyle>
          <a:p/>
        </p:txBody>
      </p:sp>
      <p:sp>
        <p:nvSpPr>
          <p:cNvPr id="144" name="Google Shape;144;gd87ebe4939_0_127"/>
          <p:cNvSpPr txBox="1"/>
          <p:nvPr>
            <p:ph idx="1" type="body"/>
          </p:nvPr>
        </p:nvSpPr>
        <p:spPr>
          <a:xfrm>
            <a:off x="1270039" y="2616200"/>
            <a:ext cx="9117600" cy="4267200"/>
          </a:xfrm>
          <a:prstGeom prst="rect">
            <a:avLst/>
          </a:prstGeom>
          <a:noFill/>
          <a:ln>
            <a:noFill/>
          </a:ln>
        </p:spPr>
        <p:txBody>
          <a:bodyPr anchorCtr="0" anchor="t" bIns="50800" lIns="50800" spcFirstLastPara="1" rIns="50800" wrap="square" tIns="50800">
            <a:normAutofit/>
          </a:bodyPr>
          <a:lstStyle>
            <a:lvl1pPr indent="-228600" lvl="0" marL="457200" rtl="0" algn="l">
              <a:lnSpc>
                <a:spcPct val="100000"/>
              </a:lnSpc>
              <a:spcBef>
                <a:spcPts val="2667"/>
              </a:spcBef>
              <a:spcAft>
                <a:spcPts val="0"/>
              </a:spcAft>
              <a:buClr>
                <a:srgbClr val="292929"/>
              </a:buClr>
              <a:buSzPts val="4000"/>
              <a:buFont typeface="Open Sans"/>
              <a:buNone/>
              <a:defRPr>
                <a:solidFill>
                  <a:srgbClr val="292929"/>
                </a:solidFill>
              </a:defRPr>
            </a:lvl1pPr>
            <a:lvl2pPr indent="-228600" lvl="1" marL="914400" rtl="0" algn="l">
              <a:lnSpc>
                <a:spcPct val="100000"/>
              </a:lnSpc>
              <a:spcBef>
                <a:spcPts val="2667"/>
              </a:spcBef>
              <a:spcAft>
                <a:spcPts val="0"/>
              </a:spcAft>
              <a:buClr>
                <a:srgbClr val="292929"/>
              </a:buClr>
              <a:buSzPts val="4000"/>
              <a:buFont typeface="Open Sans"/>
              <a:buNone/>
              <a:defRPr>
                <a:solidFill>
                  <a:srgbClr val="292929"/>
                </a:solidFill>
              </a:defRPr>
            </a:lvl2pPr>
            <a:lvl3pPr indent="-228600" lvl="2" marL="1371600" rtl="0" algn="l">
              <a:lnSpc>
                <a:spcPct val="100000"/>
              </a:lnSpc>
              <a:spcBef>
                <a:spcPts val="2667"/>
              </a:spcBef>
              <a:spcAft>
                <a:spcPts val="0"/>
              </a:spcAft>
              <a:buClr>
                <a:srgbClr val="292929"/>
              </a:buClr>
              <a:buSzPts val="4000"/>
              <a:buFont typeface="Open Sans"/>
              <a:buNone/>
              <a:defRPr>
                <a:solidFill>
                  <a:srgbClr val="292929"/>
                </a:solidFill>
              </a:defRPr>
            </a:lvl3pPr>
            <a:lvl4pPr indent="-228600" lvl="3" marL="1828800" rtl="0" algn="l">
              <a:lnSpc>
                <a:spcPct val="100000"/>
              </a:lnSpc>
              <a:spcBef>
                <a:spcPts val="2667"/>
              </a:spcBef>
              <a:spcAft>
                <a:spcPts val="0"/>
              </a:spcAft>
              <a:buClr>
                <a:srgbClr val="292929"/>
              </a:buClr>
              <a:buSzPts val="4000"/>
              <a:buFont typeface="Open Sans"/>
              <a:buNone/>
              <a:defRPr>
                <a:solidFill>
                  <a:srgbClr val="292929"/>
                </a:solidFill>
              </a:defRPr>
            </a:lvl4pPr>
            <a:lvl5pPr indent="-228600" lvl="4" marL="2286000" rtl="0" algn="l">
              <a:lnSpc>
                <a:spcPct val="100000"/>
              </a:lnSpc>
              <a:spcBef>
                <a:spcPts val="2667"/>
              </a:spcBef>
              <a:spcAft>
                <a:spcPts val="0"/>
              </a:spcAft>
              <a:buClr>
                <a:srgbClr val="292929"/>
              </a:buClr>
              <a:buSzPts val="4000"/>
              <a:buFont typeface="Open Sans"/>
              <a:buNone/>
              <a:defRPr>
                <a:solidFill>
                  <a:srgbClr val="292929"/>
                </a:solidFill>
              </a:defRPr>
            </a:lvl5pPr>
            <a:lvl6pPr indent="-314325" lvl="5" marL="2743200" rtl="0" algn="ctr">
              <a:lnSpc>
                <a:spcPct val="100000"/>
              </a:lnSpc>
              <a:spcBef>
                <a:spcPts val="2667"/>
              </a:spcBef>
              <a:spcAft>
                <a:spcPts val="0"/>
              </a:spcAft>
              <a:buClr>
                <a:srgbClr val="676767"/>
              </a:buClr>
              <a:buSzPts val="1350"/>
              <a:buChar char="•"/>
              <a:defRPr/>
            </a:lvl6pPr>
            <a:lvl7pPr indent="-314325" lvl="6" marL="3200400" rtl="0" algn="ctr">
              <a:lnSpc>
                <a:spcPct val="100000"/>
              </a:lnSpc>
              <a:spcBef>
                <a:spcPts val="2667"/>
              </a:spcBef>
              <a:spcAft>
                <a:spcPts val="0"/>
              </a:spcAft>
              <a:buClr>
                <a:srgbClr val="676767"/>
              </a:buClr>
              <a:buSzPts val="1350"/>
              <a:buChar char="•"/>
              <a:defRPr/>
            </a:lvl7pPr>
            <a:lvl8pPr indent="-314325" lvl="7" marL="3657600" rtl="0" algn="ctr">
              <a:lnSpc>
                <a:spcPct val="100000"/>
              </a:lnSpc>
              <a:spcBef>
                <a:spcPts val="2667"/>
              </a:spcBef>
              <a:spcAft>
                <a:spcPts val="0"/>
              </a:spcAft>
              <a:buClr>
                <a:srgbClr val="676767"/>
              </a:buClr>
              <a:buSzPts val="1350"/>
              <a:buChar char="•"/>
              <a:defRPr/>
            </a:lvl8pPr>
            <a:lvl9pPr indent="-314325" lvl="8" marL="4114800" rtl="0" algn="ctr">
              <a:lnSpc>
                <a:spcPct val="100000"/>
              </a:lnSpc>
              <a:spcBef>
                <a:spcPts val="2667"/>
              </a:spcBef>
              <a:spcAft>
                <a:spcPts val="0"/>
              </a:spcAft>
              <a:buClr>
                <a:srgbClr val="676767"/>
              </a:buClr>
              <a:buSzPts val="1350"/>
              <a:buChar char="•"/>
              <a:defRPr/>
            </a:lvl9pPr>
          </a:lstStyle>
          <a:p/>
        </p:txBody>
      </p:sp>
      <p:sp>
        <p:nvSpPr>
          <p:cNvPr id="145" name="Google Shape;145;gd87ebe4939_0_127"/>
          <p:cNvSpPr txBox="1"/>
          <p:nvPr>
            <p:ph idx="3" type="body"/>
          </p:nvPr>
        </p:nvSpPr>
        <p:spPr>
          <a:xfrm>
            <a:off x="9766340" y="9099807"/>
            <a:ext cx="6549600" cy="406500"/>
          </a:xfrm>
          <a:prstGeom prst="rect">
            <a:avLst/>
          </a:prstGeom>
          <a:noFill/>
          <a:ln>
            <a:noFill/>
          </a:ln>
        </p:spPr>
        <p:txBody>
          <a:bodyPr anchorCtr="0" anchor="t" bIns="50800" lIns="50800" spcFirstLastPara="1" rIns="50800" wrap="square" tIns="50800">
            <a:normAutofit/>
          </a:bodyPr>
          <a:lstStyle>
            <a:lvl1pPr indent="-228600" lvl="0" marL="457200" rtl="0" algn="l">
              <a:lnSpc>
                <a:spcPct val="100000"/>
              </a:lnSpc>
              <a:spcBef>
                <a:spcPts val="0"/>
              </a:spcBef>
              <a:spcAft>
                <a:spcPts val="0"/>
              </a:spcAft>
              <a:buClr>
                <a:srgbClr val="00A585"/>
              </a:buClr>
              <a:buSzPts val="4000"/>
              <a:buFont typeface="Open Sans"/>
              <a:buNone/>
              <a:defRPr b="1">
                <a:solidFill>
                  <a:srgbClr val="00A585"/>
                </a:solidFill>
                <a:latin typeface="Open Sans"/>
                <a:ea typeface="Open Sans"/>
                <a:cs typeface="Open Sans"/>
                <a:sym typeface="Open Sans"/>
              </a:defRPr>
            </a:lvl1pPr>
            <a:lvl2pPr indent="-314325" lvl="1" marL="914400" rtl="0" algn="l">
              <a:lnSpc>
                <a:spcPct val="100000"/>
              </a:lnSpc>
              <a:spcBef>
                <a:spcPts val="2667"/>
              </a:spcBef>
              <a:spcAft>
                <a:spcPts val="0"/>
              </a:spcAft>
              <a:buClr>
                <a:srgbClr val="292929"/>
              </a:buClr>
              <a:buSzPts val="1350"/>
              <a:buChar char="•"/>
              <a:defRPr/>
            </a:lvl2pPr>
            <a:lvl3pPr indent="-314325" lvl="2" marL="1371600" rtl="0" algn="l">
              <a:lnSpc>
                <a:spcPct val="100000"/>
              </a:lnSpc>
              <a:spcBef>
                <a:spcPts val="2667"/>
              </a:spcBef>
              <a:spcAft>
                <a:spcPts val="0"/>
              </a:spcAft>
              <a:buClr>
                <a:srgbClr val="292929"/>
              </a:buClr>
              <a:buSzPts val="1350"/>
              <a:buChar char="•"/>
              <a:defRPr/>
            </a:lvl3pPr>
            <a:lvl4pPr indent="-314325" lvl="3" marL="1828800" rtl="0" algn="l">
              <a:lnSpc>
                <a:spcPct val="100000"/>
              </a:lnSpc>
              <a:spcBef>
                <a:spcPts val="2667"/>
              </a:spcBef>
              <a:spcAft>
                <a:spcPts val="0"/>
              </a:spcAft>
              <a:buClr>
                <a:srgbClr val="292929"/>
              </a:buClr>
              <a:buSzPts val="1350"/>
              <a:buChar char="•"/>
              <a:defRPr/>
            </a:lvl4pPr>
            <a:lvl5pPr indent="-314325" lvl="4" marL="2286000" rtl="0" algn="l">
              <a:lnSpc>
                <a:spcPct val="100000"/>
              </a:lnSpc>
              <a:spcBef>
                <a:spcPts val="2667"/>
              </a:spcBef>
              <a:spcAft>
                <a:spcPts val="0"/>
              </a:spcAft>
              <a:buClr>
                <a:srgbClr val="292929"/>
              </a:buClr>
              <a:buSzPts val="1350"/>
              <a:buChar char="•"/>
              <a:defRPr/>
            </a:lvl5pPr>
            <a:lvl6pPr indent="-314325" lvl="5" marL="2743200" rtl="0" algn="ctr">
              <a:lnSpc>
                <a:spcPct val="100000"/>
              </a:lnSpc>
              <a:spcBef>
                <a:spcPts val="2667"/>
              </a:spcBef>
              <a:spcAft>
                <a:spcPts val="0"/>
              </a:spcAft>
              <a:buClr>
                <a:srgbClr val="676767"/>
              </a:buClr>
              <a:buSzPts val="1350"/>
              <a:buChar char="•"/>
              <a:defRPr/>
            </a:lvl6pPr>
            <a:lvl7pPr indent="-314325" lvl="6" marL="3200400" rtl="0" algn="ctr">
              <a:lnSpc>
                <a:spcPct val="100000"/>
              </a:lnSpc>
              <a:spcBef>
                <a:spcPts val="2667"/>
              </a:spcBef>
              <a:spcAft>
                <a:spcPts val="0"/>
              </a:spcAft>
              <a:buClr>
                <a:srgbClr val="676767"/>
              </a:buClr>
              <a:buSzPts val="1350"/>
              <a:buChar char="•"/>
              <a:defRPr/>
            </a:lvl7pPr>
            <a:lvl8pPr indent="-314325" lvl="7" marL="3657600" rtl="0" algn="ctr">
              <a:lnSpc>
                <a:spcPct val="100000"/>
              </a:lnSpc>
              <a:spcBef>
                <a:spcPts val="2667"/>
              </a:spcBef>
              <a:spcAft>
                <a:spcPts val="0"/>
              </a:spcAft>
              <a:buClr>
                <a:srgbClr val="676767"/>
              </a:buClr>
              <a:buSzPts val="1350"/>
              <a:buChar char="•"/>
              <a:defRPr/>
            </a:lvl8pPr>
            <a:lvl9pPr indent="-314325" lvl="8" marL="4114800" rtl="0" algn="ctr">
              <a:lnSpc>
                <a:spcPct val="100000"/>
              </a:lnSpc>
              <a:spcBef>
                <a:spcPts val="2667"/>
              </a:spcBef>
              <a:spcAft>
                <a:spcPts val="0"/>
              </a:spcAft>
              <a:buClr>
                <a:srgbClr val="676767"/>
              </a:buClr>
              <a:buSzPts val="1350"/>
              <a:buChar char="•"/>
              <a:defRPr/>
            </a:lvl9pPr>
          </a:lstStyle>
          <a:p/>
        </p:txBody>
      </p:sp>
      <p:sp>
        <p:nvSpPr>
          <p:cNvPr id="146" name="Google Shape;146;gd87ebe4939_0_127"/>
          <p:cNvSpPr txBox="1"/>
          <p:nvPr>
            <p:ph idx="12" type="sldNum"/>
          </p:nvPr>
        </p:nvSpPr>
        <p:spPr>
          <a:xfrm>
            <a:off x="3396741" y="8803219"/>
            <a:ext cx="418500" cy="410400"/>
          </a:xfrm>
          <a:prstGeom prst="rect">
            <a:avLst/>
          </a:prstGeom>
          <a:noFill/>
          <a:ln>
            <a:noFill/>
          </a:ln>
        </p:spPr>
        <p:txBody>
          <a:bodyPr anchorCtr="0" anchor="t" bIns="50800" lIns="50800" spcFirstLastPara="1" rIns="50800" wrap="square" tIns="50800">
            <a:spAutoFit/>
          </a:bodyPr>
          <a:lstStyle>
            <a:lvl1pPr indent="0" lvl="0" marL="0" rtl="0" algn="l">
              <a:lnSpc>
                <a:spcPct val="100000"/>
              </a:lnSpc>
              <a:spcBef>
                <a:spcPts val="0"/>
              </a:spcBef>
              <a:spcAft>
                <a:spcPts val="0"/>
              </a:spcAft>
              <a:buNone/>
              <a:defRPr b="1" i="0" sz="2000" u="none" cap="none" strike="noStrike">
                <a:solidFill>
                  <a:srgbClr val="00B297"/>
                </a:solidFill>
                <a:latin typeface="Open Sans"/>
                <a:ea typeface="Open Sans"/>
                <a:cs typeface="Open Sans"/>
                <a:sym typeface="Open Sans"/>
              </a:defRPr>
            </a:lvl1pPr>
            <a:lvl2pPr indent="0" lvl="1" marL="0" rtl="0" algn="l">
              <a:lnSpc>
                <a:spcPct val="100000"/>
              </a:lnSpc>
              <a:spcBef>
                <a:spcPts val="0"/>
              </a:spcBef>
              <a:spcAft>
                <a:spcPts val="0"/>
              </a:spcAft>
              <a:buNone/>
              <a:defRPr b="1" i="0" sz="2000" u="none" cap="none" strike="noStrike">
                <a:solidFill>
                  <a:srgbClr val="00B297"/>
                </a:solidFill>
                <a:latin typeface="Open Sans"/>
                <a:ea typeface="Open Sans"/>
                <a:cs typeface="Open Sans"/>
                <a:sym typeface="Open Sans"/>
              </a:defRPr>
            </a:lvl2pPr>
            <a:lvl3pPr indent="0" lvl="2" marL="0" rtl="0" algn="l">
              <a:lnSpc>
                <a:spcPct val="100000"/>
              </a:lnSpc>
              <a:spcBef>
                <a:spcPts val="0"/>
              </a:spcBef>
              <a:spcAft>
                <a:spcPts val="0"/>
              </a:spcAft>
              <a:buNone/>
              <a:defRPr b="1" i="0" sz="2000" u="none" cap="none" strike="noStrike">
                <a:solidFill>
                  <a:srgbClr val="00B297"/>
                </a:solidFill>
                <a:latin typeface="Open Sans"/>
                <a:ea typeface="Open Sans"/>
                <a:cs typeface="Open Sans"/>
                <a:sym typeface="Open Sans"/>
              </a:defRPr>
            </a:lvl3pPr>
            <a:lvl4pPr indent="0" lvl="3" marL="0" rtl="0" algn="l">
              <a:lnSpc>
                <a:spcPct val="100000"/>
              </a:lnSpc>
              <a:spcBef>
                <a:spcPts val="0"/>
              </a:spcBef>
              <a:spcAft>
                <a:spcPts val="0"/>
              </a:spcAft>
              <a:buNone/>
              <a:defRPr b="1" i="0" sz="2000" u="none" cap="none" strike="noStrike">
                <a:solidFill>
                  <a:srgbClr val="00B297"/>
                </a:solidFill>
                <a:latin typeface="Open Sans"/>
                <a:ea typeface="Open Sans"/>
                <a:cs typeface="Open Sans"/>
                <a:sym typeface="Open Sans"/>
              </a:defRPr>
            </a:lvl4pPr>
            <a:lvl5pPr indent="0" lvl="4" marL="0" rtl="0" algn="l">
              <a:lnSpc>
                <a:spcPct val="100000"/>
              </a:lnSpc>
              <a:spcBef>
                <a:spcPts val="0"/>
              </a:spcBef>
              <a:spcAft>
                <a:spcPts val="0"/>
              </a:spcAft>
              <a:buNone/>
              <a:defRPr b="1" i="0" sz="2000" u="none" cap="none" strike="noStrike">
                <a:solidFill>
                  <a:srgbClr val="00B297"/>
                </a:solidFill>
                <a:latin typeface="Open Sans"/>
                <a:ea typeface="Open Sans"/>
                <a:cs typeface="Open Sans"/>
                <a:sym typeface="Open Sans"/>
              </a:defRPr>
            </a:lvl5pPr>
            <a:lvl6pPr indent="0" lvl="5" marL="0" rtl="0" algn="l">
              <a:lnSpc>
                <a:spcPct val="100000"/>
              </a:lnSpc>
              <a:spcBef>
                <a:spcPts val="0"/>
              </a:spcBef>
              <a:spcAft>
                <a:spcPts val="0"/>
              </a:spcAft>
              <a:buNone/>
              <a:defRPr b="1" i="0" sz="2000" u="none" cap="none" strike="noStrike">
                <a:solidFill>
                  <a:srgbClr val="00B297"/>
                </a:solidFill>
                <a:latin typeface="Open Sans"/>
                <a:ea typeface="Open Sans"/>
                <a:cs typeface="Open Sans"/>
                <a:sym typeface="Open Sans"/>
              </a:defRPr>
            </a:lvl6pPr>
            <a:lvl7pPr indent="0" lvl="6" marL="0" rtl="0" algn="l">
              <a:lnSpc>
                <a:spcPct val="100000"/>
              </a:lnSpc>
              <a:spcBef>
                <a:spcPts val="0"/>
              </a:spcBef>
              <a:spcAft>
                <a:spcPts val="0"/>
              </a:spcAft>
              <a:buNone/>
              <a:defRPr b="1" i="0" sz="2000" u="none" cap="none" strike="noStrike">
                <a:solidFill>
                  <a:srgbClr val="00B297"/>
                </a:solidFill>
                <a:latin typeface="Open Sans"/>
                <a:ea typeface="Open Sans"/>
                <a:cs typeface="Open Sans"/>
                <a:sym typeface="Open Sans"/>
              </a:defRPr>
            </a:lvl7pPr>
            <a:lvl8pPr indent="0" lvl="7" marL="0" rtl="0" algn="l">
              <a:lnSpc>
                <a:spcPct val="100000"/>
              </a:lnSpc>
              <a:spcBef>
                <a:spcPts val="0"/>
              </a:spcBef>
              <a:spcAft>
                <a:spcPts val="0"/>
              </a:spcAft>
              <a:buNone/>
              <a:defRPr b="1" i="0" sz="2000" u="none" cap="none" strike="noStrike">
                <a:solidFill>
                  <a:srgbClr val="00B297"/>
                </a:solidFill>
                <a:latin typeface="Open Sans"/>
                <a:ea typeface="Open Sans"/>
                <a:cs typeface="Open Sans"/>
                <a:sym typeface="Open Sans"/>
              </a:defRPr>
            </a:lvl8pPr>
            <a:lvl9pPr indent="0" lvl="8" marL="0" rtl="0" algn="l">
              <a:lnSpc>
                <a:spcPct val="100000"/>
              </a:lnSpc>
              <a:spcBef>
                <a:spcPts val="0"/>
              </a:spcBef>
              <a:spcAft>
                <a:spcPts val="0"/>
              </a:spcAft>
              <a:buNone/>
              <a:defRPr b="1" i="0" sz="2000" u="none" cap="none" strike="noStrike">
                <a:solidFill>
                  <a:srgbClr val="00B297"/>
                </a:solidFill>
                <a:latin typeface="Open Sans"/>
                <a:ea typeface="Open Sans"/>
                <a:cs typeface="Open Sans"/>
                <a:sym typeface="Open Sans"/>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Page" showMasterSp="0" type="tx">
  <p:cSld name="TITLE_AND_BODY">
    <p:spTree>
      <p:nvGrpSpPr>
        <p:cNvPr id="154" name="Shape 154"/>
        <p:cNvGrpSpPr/>
        <p:nvPr/>
      </p:nvGrpSpPr>
      <p:grpSpPr>
        <a:xfrm>
          <a:off x="0" y="0"/>
          <a:ext cx="0" cy="0"/>
          <a:chOff x="0" y="0"/>
          <a:chExt cx="0" cy="0"/>
        </a:xfrm>
      </p:grpSpPr>
      <p:pic>
        <p:nvPicPr>
          <p:cNvPr descr="pasted-image.pdf" id="155" name="Google Shape;155;gd87ebe4939_0_248"/>
          <p:cNvPicPr preferRelativeResize="0"/>
          <p:nvPr/>
        </p:nvPicPr>
        <p:blipFill rotWithShape="1">
          <a:blip r:embed="rId2">
            <a:alphaModFix/>
          </a:blip>
          <a:srcRect b="0" l="0" r="0" t="0"/>
          <a:stretch/>
        </p:blipFill>
        <p:spPr>
          <a:xfrm>
            <a:off x="6784975" y="1138238"/>
            <a:ext cx="190500" cy="1919287"/>
          </a:xfrm>
          <a:prstGeom prst="rect">
            <a:avLst/>
          </a:prstGeom>
          <a:noFill/>
          <a:ln>
            <a:noFill/>
          </a:ln>
        </p:spPr>
      </p:pic>
      <p:pic>
        <p:nvPicPr>
          <p:cNvPr descr="pasted-image.pdf" id="156" name="Google Shape;156;gd87ebe4939_0_248"/>
          <p:cNvPicPr preferRelativeResize="0"/>
          <p:nvPr/>
        </p:nvPicPr>
        <p:blipFill rotWithShape="1">
          <a:blip r:embed="rId3">
            <a:alphaModFix/>
          </a:blip>
          <a:srcRect b="0" l="0" r="0" t="0"/>
          <a:stretch/>
        </p:blipFill>
        <p:spPr>
          <a:xfrm>
            <a:off x="476250" y="682625"/>
            <a:ext cx="5870575" cy="2514600"/>
          </a:xfrm>
          <a:prstGeom prst="rect">
            <a:avLst/>
          </a:prstGeom>
          <a:noFill/>
          <a:ln>
            <a:noFill/>
          </a:ln>
        </p:spPr>
      </p:pic>
      <p:sp>
        <p:nvSpPr>
          <p:cNvPr id="157" name="Google Shape;157;gd87ebe4939_0_248"/>
          <p:cNvSpPr txBox="1"/>
          <p:nvPr>
            <p:ph type="title"/>
          </p:nvPr>
        </p:nvSpPr>
        <p:spPr>
          <a:xfrm>
            <a:off x="7120322" y="1148760"/>
            <a:ext cx="9238800" cy="1190700"/>
          </a:xfrm>
          <a:prstGeom prst="rect">
            <a:avLst/>
          </a:prstGeom>
          <a:noFill/>
          <a:ln>
            <a:noFill/>
          </a:ln>
        </p:spPr>
        <p:txBody>
          <a:bodyPr anchorCtr="0" anchor="t" bIns="50800" lIns="50800" spcFirstLastPara="1" rIns="50800" wrap="square" tIns="50800">
            <a:noAutofit/>
          </a:bodyPr>
          <a:lstStyle>
            <a:lvl1pPr lvl="0" rtl="0" algn="l">
              <a:lnSpc>
                <a:spcPct val="100000"/>
              </a:lnSpc>
              <a:spcBef>
                <a:spcPts val="0"/>
              </a:spcBef>
              <a:spcAft>
                <a:spcPts val="0"/>
              </a:spcAft>
              <a:buSzPts val="1400"/>
              <a:buNone/>
              <a:defRPr sz="8000" cap="none">
                <a:solidFill>
                  <a:srgbClr val="000000"/>
                </a:solidFill>
                <a:latin typeface="Open Sans Light"/>
                <a:ea typeface="Open Sans Light"/>
                <a:cs typeface="Open Sans Light"/>
                <a:sym typeface="Open Sans Light"/>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ctr">
              <a:lnSpc>
                <a:spcPct val="100000"/>
              </a:lnSpc>
              <a:spcBef>
                <a:spcPts val="0"/>
              </a:spcBef>
              <a:spcAft>
                <a:spcPts val="0"/>
              </a:spcAft>
              <a:buClr>
                <a:srgbClr val="00B297"/>
              </a:buClr>
              <a:buSzPts val="1800"/>
              <a:buNone/>
              <a:defRPr/>
            </a:lvl6pPr>
            <a:lvl7pPr lvl="6" rtl="0" algn="ctr">
              <a:lnSpc>
                <a:spcPct val="100000"/>
              </a:lnSpc>
              <a:spcBef>
                <a:spcPts val="0"/>
              </a:spcBef>
              <a:spcAft>
                <a:spcPts val="0"/>
              </a:spcAft>
              <a:buClr>
                <a:srgbClr val="00B297"/>
              </a:buClr>
              <a:buSzPts val="1800"/>
              <a:buNone/>
              <a:defRPr/>
            </a:lvl7pPr>
            <a:lvl8pPr lvl="7" rtl="0" algn="ctr">
              <a:lnSpc>
                <a:spcPct val="100000"/>
              </a:lnSpc>
              <a:spcBef>
                <a:spcPts val="0"/>
              </a:spcBef>
              <a:spcAft>
                <a:spcPts val="0"/>
              </a:spcAft>
              <a:buClr>
                <a:srgbClr val="00B297"/>
              </a:buClr>
              <a:buSzPts val="1800"/>
              <a:buNone/>
              <a:defRPr/>
            </a:lvl8pPr>
            <a:lvl9pPr lvl="8" rtl="0" algn="ctr">
              <a:lnSpc>
                <a:spcPct val="100000"/>
              </a:lnSpc>
              <a:spcBef>
                <a:spcPts val="0"/>
              </a:spcBef>
              <a:spcAft>
                <a:spcPts val="0"/>
              </a:spcAft>
              <a:buClr>
                <a:srgbClr val="00B297"/>
              </a:buClr>
              <a:buSzPts val="1800"/>
              <a:buNone/>
              <a:defRPr/>
            </a:lvl9pPr>
          </a:lstStyle>
          <a:p/>
        </p:txBody>
      </p:sp>
      <p:sp>
        <p:nvSpPr>
          <p:cNvPr id="158" name="Google Shape;158;gd87ebe4939_0_248"/>
          <p:cNvSpPr txBox="1"/>
          <p:nvPr>
            <p:ph idx="12" type="sldNum"/>
          </p:nvPr>
        </p:nvSpPr>
        <p:spPr>
          <a:xfrm>
            <a:off x="8661400" y="9251950"/>
            <a:ext cx="395400" cy="390600"/>
          </a:xfrm>
          <a:prstGeom prst="rect">
            <a:avLst/>
          </a:prstGeom>
          <a:noFill/>
          <a:ln>
            <a:noFill/>
          </a:ln>
        </p:spPr>
        <p:txBody>
          <a:bodyPr anchorCtr="0" anchor="t" bIns="50800" lIns="50800" spcFirstLastPara="1" rIns="50800" wrap="square" tIns="50800">
            <a:noAutofit/>
          </a:bodyPr>
          <a:lstStyle>
            <a:lvl1pPr indent="0" lvl="0" marL="0" marR="0" rtl="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1pPr>
            <a:lvl2pPr indent="0" lvl="1" marL="0" marR="0" rtl="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2pPr>
            <a:lvl3pPr indent="0" lvl="2" marL="0" marR="0" rtl="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3pPr>
            <a:lvl4pPr indent="0" lvl="3" marL="0" marR="0" rtl="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4pPr>
            <a:lvl5pPr indent="0" lvl="4" marL="0" marR="0" rtl="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5pPr>
            <a:lvl6pPr indent="0" lvl="5" marL="0" marR="0" rtl="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6pPr>
            <a:lvl7pPr indent="0" lvl="6" marL="0" marR="0" rtl="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7pPr>
            <a:lvl8pPr indent="0" lvl="7" marL="0" marR="0" rtl="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8pPr>
            <a:lvl9pPr indent="0" lvl="8" marL="0" marR="0" rtl="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mp; Subtitle">
  <p:cSld name="Title &amp; Subtitle">
    <p:spTree>
      <p:nvGrpSpPr>
        <p:cNvPr id="159" name="Shape 159"/>
        <p:cNvGrpSpPr/>
        <p:nvPr/>
      </p:nvGrpSpPr>
      <p:grpSpPr>
        <a:xfrm>
          <a:off x="0" y="0"/>
          <a:ext cx="0" cy="0"/>
          <a:chOff x="0" y="0"/>
          <a:chExt cx="0" cy="0"/>
        </a:xfrm>
      </p:grpSpPr>
      <p:sp>
        <p:nvSpPr>
          <p:cNvPr id="160" name="Google Shape;160;gd87ebe4939_0_253"/>
          <p:cNvSpPr txBox="1"/>
          <p:nvPr>
            <p:ph type="title"/>
          </p:nvPr>
        </p:nvSpPr>
        <p:spPr>
          <a:xfrm>
            <a:off x="392704" y="70423"/>
            <a:ext cx="13953600" cy="1130400"/>
          </a:xfrm>
          <a:prstGeom prst="rect">
            <a:avLst/>
          </a:prstGeom>
          <a:noFill/>
          <a:ln>
            <a:noFill/>
          </a:ln>
        </p:spPr>
        <p:txBody>
          <a:bodyPr anchorCtr="0" anchor="t" bIns="50800" lIns="50800" spcFirstLastPara="1" rIns="50800" wrap="square" tIns="50800">
            <a:noAutofit/>
          </a:bodyPr>
          <a:lstStyle>
            <a:lvl1pPr lvl="0" rtl="0" algn="l">
              <a:lnSpc>
                <a:spcPct val="100000"/>
              </a:lnSpc>
              <a:spcBef>
                <a:spcPts val="0"/>
              </a:spcBef>
              <a:spcAft>
                <a:spcPts val="0"/>
              </a:spcAft>
              <a:buSzPts val="1400"/>
              <a:buNone/>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ctr">
              <a:lnSpc>
                <a:spcPct val="100000"/>
              </a:lnSpc>
              <a:spcBef>
                <a:spcPts val="0"/>
              </a:spcBef>
              <a:spcAft>
                <a:spcPts val="0"/>
              </a:spcAft>
              <a:buClr>
                <a:srgbClr val="00B297"/>
              </a:buClr>
              <a:buSzPts val="1800"/>
              <a:buNone/>
              <a:defRPr/>
            </a:lvl6pPr>
            <a:lvl7pPr lvl="6" rtl="0" algn="ctr">
              <a:lnSpc>
                <a:spcPct val="100000"/>
              </a:lnSpc>
              <a:spcBef>
                <a:spcPts val="0"/>
              </a:spcBef>
              <a:spcAft>
                <a:spcPts val="0"/>
              </a:spcAft>
              <a:buClr>
                <a:srgbClr val="00B297"/>
              </a:buClr>
              <a:buSzPts val="1800"/>
              <a:buNone/>
              <a:defRPr/>
            </a:lvl7pPr>
            <a:lvl8pPr lvl="7" rtl="0" algn="ctr">
              <a:lnSpc>
                <a:spcPct val="100000"/>
              </a:lnSpc>
              <a:spcBef>
                <a:spcPts val="0"/>
              </a:spcBef>
              <a:spcAft>
                <a:spcPts val="0"/>
              </a:spcAft>
              <a:buClr>
                <a:srgbClr val="00B297"/>
              </a:buClr>
              <a:buSzPts val="1800"/>
              <a:buNone/>
              <a:defRPr/>
            </a:lvl8pPr>
            <a:lvl9pPr lvl="8" rtl="0" algn="ctr">
              <a:lnSpc>
                <a:spcPct val="100000"/>
              </a:lnSpc>
              <a:spcBef>
                <a:spcPts val="0"/>
              </a:spcBef>
              <a:spcAft>
                <a:spcPts val="0"/>
              </a:spcAft>
              <a:buClr>
                <a:srgbClr val="00B297"/>
              </a:buClr>
              <a:buSzPts val="1800"/>
              <a:buNone/>
              <a:defRPr/>
            </a:lvl9pPr>
          </a:lstStyle>
          <a:p/>
        </p:txBody>
      </p:sp>
      <p:sp>
        <p:nvSpPr>
          <p:cNvPr id="161" name="Google Shape;161;gd87ebe4939_0_253"/>
          <p:cNvSpPr txBox="1"/>
          <p:nvPr>
            <p:ph idx="1" type="body"/>
          </p:nvPr>
        </p:nvSpPr>
        <p:spPr>
          <a:xfrm>
            <a:off x="1231991" y="1200723"/>
            <a:ext cx="13953600" cy="4831500"/>
          </a:xfrm>
          <a:prstGeom prst="rect">
            <a:avLst/>
          </a:prstGeom>
          <a:noFill/>
          <a:ln>
            <a:noFill/>
          </a:ln>
        </p:spPr>
        <p:txBody>
          <a:bodyPr anchorCtr="0" anchor="t" bIns="50800" lIns="50800" spcFirstLastPara="1" rIns="50800" wrap="square" tIns="50800">
            <a:noAutofit/>
          </a:bodyPr>
          <a:lstStyle>
            <a:lvl1pPr indent="-228600" lvl="0" marL="457200" rtl="0" algn="l">
              <a:lnSpc>
                <a:spcPct val="100000"/>
              </a:lnSpc>
              <a:spcBef>
                <a:spcPts val="2663"/>
              </a:spcBef>
              <a:spcAft>
                <a:spcPts val="0"/>
              </a:spcAft>
              <a:buClr>
                <a:srgbClr val="676767"/>
              </a:buClr>
              <a:buSzPts val="4000"/>
              <a:buFont typeface="Open Sans"/>
              <a:buNone/>
              <a:defRPr/>
            </a:lvl1pPr>
            <a:lvl2pPr indent="-228600" lvl="1" marL="914400" rtl="0" algn="l">
              <a:lnSpc>
                <a:spcPct val="100000"/>
              </a:lnSpc>
              <a:spcBef>
                <a:spcPts val="2663"/>
              </a:spcBef>
              <a:spcAft>
                <a:spcPts val="0"/>
              </a:spcAft>
              <a:buClr>
                <a:srgbClr val="676767"/>
              </a:buClr>
              <a:buSzPts val="4000"/>
              <a:buFont typeface="Open Sans"/>
              <a:buNone/>
              <a:defRPr/>
            </a:lvl2pPr>
            <a:lvl3pPr indent="-228600" lvl="2" marL="1371600" rtl="0" algn="l">
              <a:lnSpc>
                <a:spcPct val="100000"/>
              </a:lnSpc>
              <a:spcBef>
                <a:spcPts val="2663"/>
              </a:spcBef>
              <a:spcAft>
                <a:spcPts val="0"/>
              </a:spcAft>
              <a:buClr>
                <a:srgbClr val="676767"/>
              </a:buClr>
              <a:buSzPts val="4000"/>
              <a:buFont typeface="Open Sans"/>
              <a:buNone/>
              <a:defRPr/>
            </a:lvl3pPr>
            <a:lvl4pPr indent="-228600" lvl="3" marL="1828800" rtl="0" algn="l">
              <a:lnSpc>
                <a:spcPct val="100000"/>
              </a:lnSpc>
              <a:spcBef>
                <a:spcPts val="2663"/>
              </a:spcBef>
              <a:spcAft>
                <a:spcPts val="0"/>
              </a:spcAft>
              <a:buClr>
                <a:srgbClr val="676767"/>
              </a:buClr>
              <a:buSzPts val="4000"/>
              <a:buFont typeface="Open Sans"/>
              <a:buNone/>
              <a:defRPr/>
            </a:lvl4pPr>
            <a:lvl5pPr indent="-228600" lvl="4" marL="2286000" rtl="0" algn="l">
              <a:lnSpc>
                <a:spcPct val="100000"/>
              </a:lnSpc>
              <a:spcBef>
                <a:spcPts val="2663"/>
              </a:spcBef>
              <a:spcAft>
                <a:spcPts val="0"/>
              </a:spcAft>
              <a:buClr>
                <a:srgbClr val="676767"/>
              </a:buClr>
              <a:buSzPts val="4000"/>
              <a:buFont typeface="Open Sans"/>
              <a:buNone/>
              <a:defRPr/>
            </a:lvl5pPr>
            <a:lvl6pPr indent="-314325" lvl="5" marL="2743200" rtl="0" algn="ctr">
              <a:lnSpc>
                <a:spcPct val="100000"/>
              </a:lnSpc>
              <a:spcBef>
                <a:spcPts val="2667"/>
              </a:spcBef>
              <a:spcAft>
                <a:spcPts val="0"/>
              </a:spcAft>
              <a:buClr>
                <a:srgbClr val="676767"/>
              </a:buClr>
              <a:buSzPts val="1350"/>
              <a:buChar char="•"/>
              <a:defRPr/>
            </a:lvl6pPr>
            <a:lvl7pPr indent="-314325" lvl="6" marL="3200400" rtl="0" algn="ctr">
              <a:lnSpc>
                <a:spcPct val="100000"/>
              </a:lnSpc>
              <a:spcBef>
                <a:spcPts val="2667"/>
              </a:spcBef>
              <a:spcAft>
                <a:spcPts val="0"/>
              </a:spcAft>
              <a:buClr>
                <a:srgbClr val="676767"/>
              </a:buClr>
              <a:buSzPts val="1350"/>
              <a:buChar char="•"/>
              <a:defRPr/>
            </a:lvl7pPr>
            <a:lvl8pPr indent="-314325" lvl="7" marL="3657600" rtl="0" algn="ctr">
              <a:lnSpc>
                <a:spcPct val="100000"/>
              </a:lnSpc>
              <a:spcBef>
                <a:spcPts val="2667"/>
              </a:spcBef>
              <a:spcAft>
                <a:spcPts val="0"/>
              </a:spcAft>
              <a:buClr>
                <a:srgbClr val="676767"/>
              </a:buClr>
              <a:buSzPts val="1350"/>
              <a:buChar char="•"/>
              <a:defRPr/>
            </a:lvl8pPr>
            <a:lvl9pPr indent="-314325" lvl="8" marL="4114800" rtl="0" algn="ctr">
              <a:lnSpc>
                <a:spcPct val="100000"/>
              </a:lnSpc>
              <a:spcBef>
                <a:spcPts val="2667"/>
              </a:spcBef>
              <a:spcAft>
                <a:spcPts val="0"/>
              </a:spcAft>
              <a:buClr>
                <a:srgbClr val="676767"/>
              </a:buClr>
              <a:buSzPts val="1350"/>
              <a:buChar char="•"/>
              <a:defRPr/>
            </a:lvl9pPr>
          </a:lstStyle>
          <a:p/>
        </p:txBody>
      </p:sp>
      <p:sp>
        <p:nvSpPr>
          <p:cNvPr id="162" name="Google Shape;162;gd87ebe4939_0_253"/>
          <p:cNvSpPr txBox="1"/>
          <p:nvPr>
            <p:ph idx="12" type="sldNum"/>
          </p:nvPr>
        </p:nvSpPr>
        <p:spPr>
          <a:xfrm>
            <a:off x="3390900" y="8809038"/>
            <a:ext cx="393600" cy="390600"/>
          </a:xfrm>
          <a:prstGeom prst="rect">
            <a:avLst/>
          </a:prstGeom>
          <a:noFill/>
          <a:ln>
            <a:noFill/>
          </a:ln>
        </p:spPr>
        <p:txBody>
          <a:bodyPr anchorCtr="0" anchor="t" bIns="50800" lIns="50800" spcFirstLastPara="1" rIns="50800" wrap="square" tIns="50800">
            <a:noAutofit/>
          </a:bodyPr>
          <a:lstStyle>
            <a:lvl1pPr indent="0" lvl="0" marL="0" marR="0" rtl="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1pPr>
            <a:lvl2pPr indent="0" lvl="1" marL="0" marR="0" rtl="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2pPr>
            <a:lvl3pPr indent="0" lvl="2" marL="0" marR="0" rtl="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3pPr>
            <a:lvl4pPr indent="0" lvl="3" marL="0" marR="0" rtl="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4pPr>
            <a:lvl5pPr indent="0" lvl="4" marL="0" marR="0" rtl="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5pPr>
            <a:lvl6pPr indent="0" lvl="5" marL="0" marR="0" rtl="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6pPr>
            <a:lvl7pPr indent="0" lvl="6" marL="0" marR="0" rtl="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7pPr>
            <a:lvl8pPr indent="0" lvl="7" marL="0" marR="0" rtl="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8pPr>
            <a:lvl9pPr indent="0" lvl="8" marL="0" marR="0" rtl="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mp; Subtitle copy" showMasterSp="0">
  <p:cSld name="Title &amp; Subtitle copy">
    <p:spTree>
      <p:nvGrpSpPr>
        <p:cNvPr id="163" name="Shape 163"/>
        <p:cNvGrpSpPr/>
        <p:nvPr/>
      </p:nvGrpSpPr>
      <p:grpSpPr>
        <a:xfrm>
          <a:off x="0" y="0"/>
          <a:ext cx="0" cy="0"/>
          <a:chOff x="0" y="0"/>
          <a:chExt cx="0" cy="0"/>
        </a:xfrm>
      </p:grpSpPr>
      <p:pic>
        <p:nvPicPr>
          <p:cNvPr id="164" name="Google Shape;164;gd87ebe4939_0_257"/>
          <p:cNvPicPr preferRelativeResize="0"/>
          <p:nvPr/>
        </p:nvPicPr>
        <p:blipFill rotWithShape="1">
          <a:blip r:embed="rId2">
            <a:alphaModFix/>
          </a:blip>
          <a:srcRect b="13248" l="55019" r="0" t="12737"/>
          <a:stretch/>
        </p:blipFill>
        <p:spPr>
          <a:xfrm>
            <a:off x="4763" y="-6350"/>
            <a:ext cx="6315074" cy="9759951"/>
          </a:xfrm>
          <a:prstGeom prst="rect">
            <a:avLst/>
          </a:prstGeom>
          <a:noFill/>
          <a:ln>
            <a:noFill/>
          </a:ln>
        </p:spPr>
      </p:pic>
      <p:pic>
        <p:nvPicPr>
          <p:cNvPr descr="pasted-image.pdf" id="165" name="Google Shape;165;gd87ebe4939_0_257"/>
          <p:cNvPicPr preferRelativeResize="0"/>
          <p:nvPr/>
        </p:nvPicPr>
        <p:blipFill rotWithShape="1">
          <a:blip r:embed="rId3">
            <a:alphaModFix/>
          </a:blip>
          <a:srcRect b="0" l="0" r="0" t="0"/>
          <a:stretch/>
        </p:blipFill>
        <p:spPr>
          <a:xfrm>
            <a:off x="3208338" y="8667750"/>
            <a:ext cx="65087" cy="406400"/>
          </a:xfrm>
          <a:prstGeom prst="rect">
            <a:avLst/>
          </a:prstGeom>
          <a:noFill/>
          <a:ln>
            <a:noFill/>
          </a:ln>
        </p:spPr>
      </p:pic>
      <p:sp>
        <p:nvSpPr>
          <p:cNvPr id="166" name="Google Shape;166;gd87ebe4939_0_257"/>
          <p:cNvSpPr txBox="1"/>
          <p:nvPr/>
        </p:nvSpPr>
        <p:spPr>
          <a:xfrm>
            <a:off x="3348038" y="8531225"/>
            <a:ext cx="801600" cy="423900"/>
          </a:xfrm>
          <a:prstGeom prst="rect">
            <a:avLst/>
          </a:prstGeom>
          <a:noFill/>
          <a:ln>
            <a:noFill/>
          </a:ln>
        </p:spPr>
        <p:txBody>
          <a:bodyPr anchorCtr="0" anchor="ctr" bIns="67725" lIns="67725" spcFirstLastPara="1" rIns="67725" wrap="square" tIns="67725">
            <a:noAutofit/>
          </a:bodyPr>
          <a:lstStyle/>
          <a:p>
            <a:pPr indent="0" lvl="0" marL="0" marR="0" rtl="0" algn="l">
              <a:lnSpc>
                <a:spcPct val="100000"/>
              </a:lnSpc>
              <a:spcBef>
                <a:spcPts val="0"/>
              </a:spcBef>
              <a:spcAft>
                <a:spcPts val="0"/>
              </a:spcAft>
              <a:buClr>
                <a:srgbClr val="000000"/>
              </a:buClr>
              <a:buSzPts val="1867"/>
              <a:buFont typeface="Arial"/>
              <a:buNone/>
            </a:pPr>
            <a:r>
              <a:rPr b="1" i="0" lang="en-US" sz="1867" u="none" cap="none" strike="noStrike">
                <a:solidFill>
                  <a:srgbClr val="FFFFFF"/>
                </a:solidFill>
                <a:latin typeface="Open Sans"/>
                <a:ea typeface="Open Sans"/>
                <a:cs typeface="Open Sans"/>
                <a:sym typeface="Open Sans"/>
              </a:rPr>
              <a:t>SLIDE</a:t>
            </a:r>
            <a:endParaRPr b="1" i="0" sz="1867" u="none" cap="none" strike="noStrike">
              <a:solidFill>
                <a:srgbClr val="FFFFFF"/>
              </a:solidFill>
              <a:latin typeface="Open Sans"/>
              <a:ea typeface="Open Sans"/>
              <a:cs typeface="Open Sans"/>
              <a:sym typeface="Open Sans"/>
            </a:endParaRPr>
          </a:p>
        </p:txBody>
      </p:sp>
      <p:pic>
        <p:nvPicPr>
          <p:cNvPr descr="pasted-image.pdf" id="167" name="Google Shape;167;gd87ebe4939_0_257"/>
          <p:cNvPicPr preferRelativeResize="0"/>
          <p:nvPr/>
        </p:nvPicPr>
        <p:blipFill rotWithShape="1">
          <a:blip r:embed="rId4">
            <a:alphaModFix/>
          </a:blip>
          <a:srcRect b="0" l="0" r="0" t="0"/>
          <a:stretch/>
        </p:blipFill>
        <p:spPr>
          <a:xfrm>
            <a:off x="522288" y="8489950"/>
            <a:ext cx="2443162" cy="1049338"/>
          </a:xfrm>
          <a:prstGeom prst="rect">
            <a:avLst/>
          </a:prstGeom>
          <a:noFill/>
          <a:ln>
            <a:noFill/>
          </a:ln>
        </p:spPr>
      </p:pic>
      <p:sp>
        <p:nvSpPr>
          <p:cNvPr id="168" name="Google Shape;168;gd87ebe4939_0_257"/>
          <p:cNvSpPr txBox="1"/>
          <p:nvPr/>
        </p:nvSpPr>
        <p:spPr>
          <a:xfrm>
            <a:off x="552421" y="1786744"/>
            <a:ext cx="4438800" cy="2318700"/>
          </a:xfrm>
          <a:prstGeom prst="rect">
            <a:avLst/>
          </a:prstGeom>
          <a:no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7200"/>
              <a:buFont typeface="Arial"/>
              <a:buNone/>
            </a:pPr>
            <a:r>
              <a:rPr b="1" i="0" lang="en-US" sz="7200" u="none" cap="none" strike="noStrike">
                <a:solidFill>
                  <a:schemeClr val="dk1"/>
                </a:solidFill>
                <a:latin typeface="Open Sans"/>
                <a:ea typeface="Open Sans"/>
                <a:cs typeface="Open Sans"/>
                <a:sym typeface="Open Sans"/>
              </a:rPr>
              <a:t>Learning </a:t>
            </a:r>
            <a:endParaRPr b="0" i="0" sz="1400" u="none" cap="none" strike="noStrike">
              <a:solidFill>
                <a:srgbClr val="000000"/>
              </a:solidFill>
              <a:latin typeface="Arial"/>
              <a:ea typeface="Arial"/>
              <a:cs typeface="Arial"/>
              <a:sym typeface="Arial"/>
            </a:endParaRPr>
          </a:p>
          <a:p>
            <a:pPr indent="0" lvl="0" marL="228600" marR="0" rtl="0" algn="ctr">
              <a:lnSpc>
                <a:spcPct val="100000"/>
              </a:lnSpc>
              <a:spcBef>
                <a:spcPts val="0"/>
              </a:spcBef>
              <a:spcAft>
                <a:spcPts val="0"/>
              </a:spcAft>
              <a:buClr>
                <a:srgbClr val="000000"/>
              </a:buClr>
              <a:buSzPts val="7200"/>
              <a:buFont typeface="Arial"/>
              <a:buNone/>
            </a:pPr>
            <a:r>
              <a:rPr b="1" i="0" lang="en-US" sz="7200" u="none" cap="none" strike="noStrike">
                <a:solidFill>
                  <a:schemeClr val="dk1"/>
                </a:solidFill>
                <a:latin typeface="Open Sans"/>
                <a:ea typeface="Open Sans"/>
                <a:cs typeface="Open Sans"/>
                <a:sym typeface="Open Sans"/>
              </a:rPr>
              <a:t> objectives</a:t>
            </a:r>
            <a:endParaRPr b="1" i="0" sz="7200" u="none" cap="none" strike="noStrike">
              <a:solidFill>
                <a:schemeClr val="dk1"/>
              </a:solidFill>
              <a:latin typeface="Open Sans"/>
              <a:ea typeface="Open Sans"/>
              <a:cs typeface="Open Sans"/>
              <a:sym typeface="Open Sans"/>
            </a:endParaRPr>
          </a:p>
        </p:txBody>
      </p:sp>
      <p:sp>
        <p:nvSpPr>
          <p:cNvPr id="169" name="Google Shape;169;gd87ebe4939_0_257"/>
          <p:cNvSpPr/>
          <p:nvPr/>
        </p:nvSpPr>
        <p:spPr>
          <a:xfrm>
            <a:off x="4471987" y="4991049"/>
            <a:ext cx="661200" cy="657300"/>
          </a:xfrm>
          <a:prstGeom prst="ellipse">
            <a:avLst/>
          </a:prstGeom>
          <a:solidFill>
            <a:srgbClr val="00A585"/>
          </a:solidFill>
          <a:ln>
            <a:noFill/>
          </a:ln>
          <a:effectLst>
            <a:outerShdw blurRad="38100" rotWithShape="0" dir="5400000" dist="25400">
              <a:srgbClr val="000000">
                <a:alpha val="49020"/>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170" name="Google Shape;170;gd87ebe4939_0_257"/>
          <p:cNvSpPr/>
          <p:nvPr/>
        </p:nvSpPr>
        <p:spPr>
          <a:xfrm>
            <a:off x="1409685" y="5472065"/>
            <a:ext cx="661200" cy="657300"/>
          </a:xfrm>
          <a:prstGeom prst="ellipse">
            <a:avLst/>
          </a:prstGeom>
          <a:solidFill>
            <a:srgbClr val="00A585"/>
          </a:solidFill>
          <a:ln>
            <a:noFill/>
          </a:ln>
          <a:effectLst>
            <a:outerShdw blurRad="38100" rotWithShape="0" dir="5400000" dist="25400">
              <a:srgbClr val="000000">
                <a:alpha val="49020"/>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171" name="Google Shape;171;gd87ebe4939_0_257"/>
          <p:cNvSpPr/>
          <p:nvPr/>
        </p:nvSpPr>
        <p:spPr>
          <a:xfrm>
            <a:off x="3005129" y="5524449"/>
            <a:ext cx="661200" cy="657300"/>
          </a:xfrm>
          <a:prstGeom prst="ellipse">
            <a:avLst/>
          </a:prstGeom>
          <a:solidFill>
            <a:srgbClr val="00A585"/>
          </a:solidFill>
          <a:ln>
            <a:noFill/>
          </a:ln>
          <a:effectLst>
            <a:outerShdw blurRad="38100" rotWithShape="0" dir="5400000" dist="25400">
              <a:srgbClr val="000000">
                <a:alpha val="49020"/>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172" name="Google Shape;172;gd87ebe4939_0_257"/>
          <p:cNvSpPr/>
          <p:nvPr/>
        </p:nvSpPr>
        <p:spPr>
          <a:xfrm>
            <a:off x="233341" y="4681484"/>
            <a:ext cx="661200" cy="657300"/>
          </a:xfrm>
          <a:prstGeom prst="ellipse">
            <a:avLst/>
          </a:prstGeom>
          <a:solidFill>
            <a:srgbClr val="00A585"/>
          </a:solidFill>
          <a:ln>
            <a:noFill/>
          </a:ln>
          <a:effectLst>
            <a:outerShdw blurRad="38100" rotWithShape="0" dir="5400000" dist="25400">
              <a:srgbClr val="000000">
                <a:alpha val="49020"/>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173" name="Google Shape;173;gd87ebe4939_0_257"/>
          <p:cNvSpPr/>
          <p:nvPr/>
        </p:nvSpPr>
        <p:spPr>
          <a:xfrm>
            <a:off x="1433493" y="209486"/>
            <a:ext cx="661200" cy="657300"/>
          </a:xfrm>
          <a:prstGeom prst="ellipse">
            <a:avLst/>
          </a:prstGeom>
          <a:solidFill>
            <a:srgbClr val="00A585"/>
          </a:solidFill>
          <a:ln>
            <a:noFill/>
          </a:ln>
          <a:effectLst>
            <a:outerShdw blurRad="38100" rotWithShape="0" dir="5400000" dist="25400">
              <a:srgbClr val="000000">
                <a:alpha val="49020"/>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174" name="Google Shape;174;gd87ebe4939_0_257"/>
          <p:cNvSpPr/>
          <p:nvPr/>
        </p:nvSpPr>
        <p:spPr>
          <a:xfrm>
            <a:off x="257149" y="876244"/>
            <a:ext cx="661200" cy="657300"/>
          </a:xfrm>
          <a:prstGeom prst="ellipse">
            <a:avLst/>
          </a:prstGeom>
          <a:solidFill>
            <a:srgbClr val="00A585"/>
          </a:solidFill>
          <a:ln>
            <a:noFill/>
          </a:ln>
          <a:effectLst>
            <a:outerShdw blurRad="38100" rotWithShape="0" dir="5400000" dist="25400">
              <a:srgbClr val="000000">
                <a:alpha val="49020"/>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175" name="Google Shape;175;gd87ebe4939_0_257"/>
          <p:cNvSpPr/>
          <p:nvPr/>
        </p:nvSpPr>
        <p:spPr>
          <a:xfrm>
            <a:off x="121198" y="6224608"/>
            <a:ext cx="524400" cy="547500"/>
          </a:xfrm>
          <a:prstGeom prst="ellipse">
            <a:avLst/>
          </a:prstGeom>
          <a:solidFill>
            <a:srgbClr val="00A585"/>
          </a:solidFill>
          <a:ln>
            <a:noFill/>
          </a:ln>
          <a:effectLst>
            <a:outerShdw blurRad="38100" rotWithShape="0" dir="5400000" dist="25400">
              <a:srgbClr val="000000">
                <a:alpha val="49020"/>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176" name="Google Shape;176;gd87ebe4939_0_257"/>
          <p:cNvSpPr/>
          <p:nvPr/>
        </p:nvSpPr>
        <p:spPr>
          <a:xfrm>
            <a:off x="2834779" y="6925190"/>
            <a:ext cx="524400" cy="547500"/>
          </a:xfrm>
          <a:prstGeom prst="ellipse">
            <a:avLst/>
          </a:prstGeom>
          <a:solidFill>
            <a:srgbClr val="00A585"/>
          </a:solidFill>
          <a:ln>
            <a:noFill/>
          </a:ln>
          <a:effectLst>
            <a:outerShdw blurRad="38100" rotWithShape="0" dir="5400000" dist="25400">
              <a:srgbClr val="000000">
                <a:alpha val="49020"/>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177" name="Google Shape;177;gd87ebe4939_0_257"/>
          <p:cNvSpPr/>
          <p:nvPr/>
        </p:nvSpPr>
        <p:spPr>
          <a:xfrm>
            <a:off x="2156671" y="8305162"/>
            <a:ext cx="324000" cy="302400"/>
          </a:xfrm>
          <a:prstGeom prst="ellipse">
            <a:avLst/>
          </a:prstGeom>
          <a:solidFill>
            <a:srgbClr val="00A585"/>
          </a:solidFill>
          <a:ln>
            <a:noFill/>
          </a:ln>
          <a:effectLst>
            <a:outerShdw blurRad="38100" rotWithShape="0" dir="5400000" dist="25400">
              <a:srgbClr val="000000">
                <a:alpha val="49020"/>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178" name="Google Shape;178;gd87ebe4939_0_257"/>
          <p:cNvSpPr/>
          <p:nvPr/>
        </p:nvSpPr>
        <p:spPr>
          <a:xfrm>
            <a:off x="4030460" y="7983624"/>
            <a:ext cx="324000" cy="302400"/>
          </a:xfrm>
          <a:prstGeom prst="ellipse">
            <a:avLst/>
          </a:prstGeom>
          <a:solidFill>
            <a:srgbClr val="00A585"/>
          </a:solidFill>
          <a:ln>
            <a:noFill/>
          </a:ln>
          <a:effectLst>
            <a:outerShdw blurRad="38100" rotWithShape="0" dir="5400000" dist="25400">
              <a:srgbClr val="000000">
                <a:alpha val="49020"/>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179" name="Google Shape;179;gd87ebe4939_0_257"/>
          <p:cNvSpPr/>
          <p:nvPr/>
        </p:nvSpPr>
        <p:spPr>
          <a:xfrm>
            <a:off x="5477583" y="6194398"/>
            <a:ext cx="324000" cy="302400"/>
          </a:xfrm>
          <a:prstGeom prst="ellipse">
            <a:avLst/>
          </a:prstGeom>
          <a:solidFill>
            <a:srgbClr val="00A585"/>
          </a:solidFill>
          <a:ln>
            <a:noFill/>
          </a:ln>
          <a:effectLst>
            <a:outerShdw blurRad="38100" rotWithShape="0" dir="5400000" dist="25400">
              <a:srgbClr val="000000">
                <a:alpha val="49020"/>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180" name="Google Shape;180;gd87ebe4939_0_257"/>
          <p:cNvSpPr/>
          <p:nvPr/>
        </p:nvSpPr>
        <p:spPr>
          <a:xfrm>
            <a:off x="371593" y="7842725"/>
            <a:ext cx="324000" cy="302400"/>
          </a:xfrm>
          <a:prstGeom prst="ellipse">
            <a:avLst/>
          </a:prstGeom>
          <a:solidFill>
            <a:srgbClr val="00A585"/>
          </a:solidFill>
          <a:ln>
            <a:noFill/>
          </a:ln>
          <a:effectLst>
            <a:outerShdw blurRad="38100" rotWithShape="0" dir="5400000" dist="25400">
              <a:srgbClr val="000000">
                <a:alpha val="49020"/>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181" name="Google Shape;181;gd87ebe4939_0_257"/>
          <p:cNvSpPr/>
          <p:nvPr/>
        </p:nvSpPr>
        <p:spPr>
          <a:xfrm>
            <a:off x="4323072" y="6558155"/>
            <a:ext cx="524400" cy="547500"/>
          </a:xfrm>
          <a:prstGeom prst="ellipse">
            <a:avLst/>
          </a:prstGeom>
          <a:solidFill>
            <a:srgbClr val="00A585"/>
          </a:solidFill>
          <a:ln>
            <a:noFill/>
          </a:ln>
          <a:effectLst>
            <a:outerShdw blurRad="38100" rotWithShape="0" dir="5400000" dist="25400">
              <a:srgbClr val="000000">
                <a:alpha val="49020"/>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182" name="Google Shape;182;gd87ebe4939_0_257"/>
          <p:cNvSpPr/>
          <p:nvPr/>
        </p:nvSpPr>
        <p:spPr>
          <a:xfrm>
            <a:off x="1431123" y="6925190"/>
            <a:ext cx="524400" cy="547500"/>
          </a:xfrm>
          <a:prstGeom prst="ellipse">
            <a:avLst/>
          </a:prstGeom>
          <a:solidFill>
            <a:srgbClr val="00A585"/>
          </a:solidFill>
          <a:ln>
            <a:noFill/>
          </a:ln>
          <a:effectLst>
            <a:outerShdw blurRad="38100" rotWithShape="0" dir="5400000" dist="25400">
              <a:srgbClr val="000000">
                <a:alpha val="49020"/>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183" name="Google Shape;183;gd87ebe4939_0_257"/>
          <p:cNvSpPr txBox="1"/>
          <p:nvPr>
            <p:ph type="title"/>
          </p:nvPr>
        </p:nvSpPr>
        <p:spPr>
          <a:xfrm>
            <a:off x="6361565" y="1638300"/>
            <a:ext cx="9285300" cy="1130400"/>
          </a:xfrm>
          <a:prstGeom prst="rect">
            <a:avLst/>
          </a:prstGeom>
          <a:noFill/>
          <a:ln>
            <a:noFill/>
          </a:ln>
        </p:spPr>
        <p:txBody>
          <a:bodyPr anchorCtr="0" anchor="t" bIns="50800" lIns="50800" spcFirstLastPara="1" rIns="50800" wrap="square" tIns="50800">
            <a:noAutofit/>
          </a:bodyPr>
          <a:lstStyle>
            <a:lvl1pPr lvl="0" rtl="0" algn="l">
              <a:lnSpc>
                <a:spcPct val="100000"/>
              </a:lnSpc>
              <a:spcBef>
                <a:spcPts val="0"/>
              </a:spcBef>
              <a:spcAft>
                <a:spcPts val="0"/>
              </a:spcAft>
              <a:buSzPts val="1400"/>
              <a:buNone/>
              <a:defRPr>
                <a:solidFill>
                  <a:srgbClr val="292929"/>
                </a:solidFill>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ctr">
              <a:lnSpc>
                <a:spcPct val="100000"/>
              </a:lnSpc>
              <a:spcBef>
                <a:spcPts val="0"/>
              </a:spcBef>
              <a:spcAft>
                <a:spcPts val="0"/>
              </a:spcAft>
              <a:buClr>
                <a:srgbClr val="00B297"/>
              </a:buClr>
              <a:buSzPts val="1800"/>
              <a:buNone/>
              <a:defRPr/>
            </a:lvl6pPr>
            <a:lvl7pPr lvl="6" rtl="0" algn="ctr">
              <a:lnSpc>
                <a:spcPct val="100000"/>
              </a:lnSpc>
              <a:spcBef>
                <a:spcPts val="0"/>
              </a:spcBef>
              <a:spcAft>
                <a:spcPts val="0"/>
              </a:spcAft>
              <a:buClr>
                <a:srgbClr val="00B297"/>
              </a:buClr>
              <a:buSzPts val="1800"/>
              <a:buNone/>
              <a:defRPr/>
            </a:lvl7pPr>
            <a:lvl8pPr lvl="7" rtl="0" algn="ctr">
              <a:lnSpc>
                <a:spcPct val="100000"/>
              </a:lnSpc>
              <a:spcBef>
                <a:spcPts val="0"/>
              </a:spcBef>
              <a:spcAft>
                <a:spcPts val="0"/>
              </a:spcAft>
              <a:buClr>
                <a:srgbClr val="00B297"/>
              </a:buClr>
              <a:buSzPts val="1800"/>
              <a:buNone/>
              <a:defRPr/>
            </a:lvl8pPr>
            <a:lvl9pPr lvl="8" rtl="0" algn="ctr">
              <a:lnSpc>
                <a:spcPct val="100000"/>
              </a:lnSpc>
              <a:spcBef>
                <a:spcPts val="0"/>
              </a:spcBef>
              <a:spcAft>
                <a:spcPts val="0"/>
              </a:spcAft>
              <a:buClr>
                <a:srgbClr val="00B297"/>
              </a:buClr>
              <a:buSzPts val="1800"/>
              <a:buNone/>
              <a:defRPr/>
            </a:lvl9pPr>
          </a:lstStyle>
          <a:p/>
        </p:txBody>
      </p:sp>
      <p:sp>
        <p:nvSpPr>
          <p:cNvPr id="184" name="Google Shape;184;gd87ebe4939_0_257"/>
          <p:cNvSpPr txBox="1"/>
          <p:nvPr>
            <p:ph idx="1" type="body"/>
          </p:nvPr>
        </p:nvSpPr>
        <p:spPr>
          <a:xfrm>
            <a:off x="6667513" y="3302296"/>
            <a:ext cx="9518700" cy="4831500"/>
          </a:xfrm>
          <a:prstGeom prst="rect">
            <a:avLst/>
          </a:prstGeom>
          <a:noFill/>
          <a:ln>
            <a:noFill/>
          </a:ln>
        </p:spPr>
        <p:txBody>
          <a:bodyPr anchorCtr="0" anchor="t" bIns="50800" lIns="50800" spcFirstLastPara="1" rIns="50800" wrap="square" tIns="50800">
            <a:noAutofit/>
          </a:bodyPr>
          <a:lstStyle>
            <a:lvl1pPr indent="-228600" lvl="0" marL="457200" rtl="0" algn="l">
              <a:lnSpc>
                <a:spcPct val="100000"/>
              </a:lnSpc>
              <a:spcBef>
                <a:spcPts val="2663"/>
              </a:spcBef>
              <a:spcAft>
                <a:spcPts val="0"/>
              </a:spcAft>
              <a:buClr>
                <a:srgbClr val="FFFFFF"/>
              </a:buClr>
              <a:buSzPts val="4000"/>
              <a:buFont typeface="Open Sans"/>
              <a:buNone/>
              <a:defRPr>
                <a:solidFill>
                  <a:srgbClr val="FFFFFF"/>
                </a:solidFill>
              </a:defRPr>
            </a:lvl1pPr>
            <a:lvl2pPr indent="-228600" lvl="1" marL="914400" rtl="0" algn="l">
              <a:lnSpc>
                <a:spcPct val="100000"/>
              </a:lnSpc>
              <a:spcBef>
                <a:spcPts val="2663"/>
              </a:spcBef>
              <a:spcAft>
                <a:spcPts val="0"/>
              </a:spcAft>
              <a:buClr>
                <a:srgbClr val="FFFFFF"/>
              </a:buClr>
              <a:buSzPts val="4000"/>
              <a:buFont typeface="Open Sans"/>
              <a:buNone/>
              <a:defRPr>
                <a:solidFill>
                  <a:srgbClr val="FFFFFF"/>
                </a:solidFill>
              </a:defRPr>
            </a:lvl2pPr>
            <a:lvl3pPr indent="-228600" lvl="2" marL="1371600" rtl="0" algn="l">
              <a:lnSpc>
                <a:spcPct val="100000"/>
              </a:lnSpc>
              <a:spcBef>
                <a:spcPts val="2663"/>
              </a:spcBef>
              <a:spcAft>
                <a:spcPts val="0"/>
              </a:spcAft>
              <a:buClr>
                <a:srgbClr val="FFFFFF"/>
              </a:buClr>
              <a:buSzPts val="4000"/>
              <a:buFont typeface="Open Sans"/>
              <a:buNone/>
              <a:defRPr>
                <a:solidFill>
                  <a:srgbClr val="FFFFFF"/>
                </a:solidFill>
              </a:defRPr>
            </a:lvl3pPr>
            <a:lvl4pPr indent="-228600" lvl="3" marL="1828800" rtl="0" algn="l">
              <a:lnSpc>
                <a:spcPct val="100000"/>
              </a:lnSpc>
              <a:spcBef>
                <a:spcPts val="2663"/>
              </a:spcBef>
              <a:spcAft>
                <a:spcPts val="0"/>
              </a:spcAft>
              <a:buClr>
                <a:srgbClr val="FFFFFF"/>
              </a:buClr>
              <a:buSzPts val="4000"/>
              <a:buFont typeface="Open Sans"/>
              <a:buNone/>
              <a:defRPr>
                <a:solidFill>
                  <a:srgbClr val="FFFFFF"/>
                </a:solidFill>
              </a:defRPr>
            </a:lvl4pPr>
            <a:lvl5pPr indent="-228600" lvl="4" marL="2286000" rtl="0" algn="l">
              <a:lnSpc>
                <a:spcPct val="100000"/>
              </a:lnSpc>
              <a:spcBef>
                <a:spcPts val="2663"/>
              </a:spcBef>
              <a:spcAft>
                <a:spcPts val="0"/>
              </a:spcAft>
              <a:buClr>
                <a:srgbClr val="FFFFFF"/>
              </a:buClr>
              <a:buSzPts val="4000"/>
              <a:buFont typeface="Open Sans"/>
              <a:buNone/>
              <a:defRPr>
                <a:solidFill>
                  <a:srgbClr val="FFFFFF"/>
                </a:solidFill>
              </a:defRPr>
            </a:lvl5pPr>
            <a:lvl6pPr indent="-314325" lvl="5" marL="2743200" rtl="0" algn="ctr">
              <a:lnSpc>
                <a:spcPct val="100000"/>
              </a:lnSpc>
              <a:spcBef>
                <a:spcPts val="2667"/>
              </a:spcBef>
              <a:spcAft>
                <a:spcPts val="0"/>
              </a:spcAft>
              <a:buClr>
                <a:srgbClr val="676767"/>
              </a:buClr>
              <a:buSzPts val="1350"/>
              <a:buChar char="•"/>
              <a:defRPr/>
            </a:lvl6pPr>
            <a:lvl7pPr indent="-314325" lvl="6" marL="3200400" rtl="0" algn="ctr">
              <a:lnSpc>
                <a:spcPct val="100000"/>
              </a:lnSpc>
              <a:spcBef>
                <a:spcPts val="2667"/>
              </a:spcBef>
              <a:spcAft>
                <a:spcPts val="0"/>
              </a:spcAft>
              <a:buClr>
                <a:srgbClr val="676767"/>
              </a:buClr>
              <a:buSzPts val="1350"/>
              <a:buChar char="•"/>
              <a:defRPr/>
            </a:lvl7pPr>
            <a:lvl8pPr indent="-314325" lvl="7" marL="3657600" rtl="0" algn="ctr">
              <a:lnSpc>
                <a:spcPct val="100000"/>
              </a:lnSpc>
              <a:spcBef>
                <a:spcPts val="2667"/>
              </a:spcBef>
              <a:spcAft>
                <a:spcPts val="0"/>
              </a:spcAft>
              <a:buClr>
                <a:srgbClr val="676767"/>
              </a:buClr>
              <a:buSzPts val="1350"/>
              <a:buChar char="•"/>
              <a:defRPr/>
            </a:lvl8pPr>
            <a:lvl9pPr indent="-314325" lvl="8" marL="4114800" rtl="0" algn="ctr">
              <a:lnSpc>
                <a:spcPct val="100000"/>
              </a:lnSpc>
              <a:spcBef>
                <a:spcPts val="2667"/>
              </a:spcBef>
              <a:spcAft>
                <a:spcPts val="0"/>
              </a:spcAft>
              <a:buClr>
                <a:srgbClr val="676767"/>
              </a:buClr>
              <a:buSzPts val="1350"/>
              <a:buChar char="•"/>
              <a:defRPr/>
            </a:lvl9pPr>
          </a:lstStyle>
          <a:p/>
        </p:txBody>
      </p:sp>
      <p:sp>
        <p:nvSpPr>
          <p:cNvPr id="185" name="Google Shape;185;gd87ebe4939_0_257"/>
          <p:cNvSpPr txBox="1"/>
          <p:nvPr>
            <p:ph idx="12" type="sldNum"/>
          </p:nvPr>
        </p:nvSpPr>
        <p:spPr>
          <a:xfrm>
            <a:off x="3359150" y="8805863"/>
            <a:ext cx="408000" cy="390600"/>
          </a:xfrm>
          <a:prstGeom prst="rect">
            <a:avLst/>
          </a:prstGeom>
          <a:noFill/>
          <a:ln>
            <a:noFill/>
          </a:ln>
        </p:spPr>
        <p:txBody>
          <a:bodyPr anchorCtr="0" anchor="t" bIns="50800" lIns="50800" spcFirstLastPara="1" rIns="50800" wrap="square" tIns="50800">
            <a:noAutofit/>
          </a:bodyPr>
          <a:lstStyle>
            <a:lvl1pPr indent="0" lvl="0" marL="0" marR="0" rtl="0" algn="l">
              <a:lnSpc>
                <a:spcPct val="100000"/>
              </a:lnSpc>
              <a:spcBef>
                <a:spcPts val="0"/>
              </a:spcBef>
              <a:spcAft>
                <a:spcPts val="0"/>
              </a:spcAft>
              <a:buClr>
                <a:srgbClr val="000000"/>
              </a:buClr>
              <a:buSzPts val="1867"/>
              <a:buFont typeface="Arial"/>
              <a:buNone/>
              <a:defRPr b="1" i="0" sz="1867" u="none" cap="none" strike="noStrike">
                <a:solidFill>
                  <a:schemeClr val="dk1"/>
                </a:solidFill>
                <a:latin typeface="Open Sans"/>
                <a:ea typeface="Open Sans"/>
                <a:cs typeface="Open Sans"/>
                <a:sym typeface="Open Sans"/>
              </a:defRPr>
            </a:lvl1pPr>
            <a:lvl2pPr indent="0" lvl="1" marL="0" marR="0" rtl="0" algn="l">
              <a:lnSpc>
                <a:spcPct val="100000"/>
              </a:lnSpc>
              <a:spcBef>
                <a:spcPts val="0"/>
              </a:spcBef>
              <a:spcAft>
                <a:spcPts val="0"/>
              </a:spcAft>
              <a:buClr>
                <a:srgbClr val="000000"/>
              </a:buClr>
              <a:buSzPts val="1867"/>
              <a:buFont typeface="Arial"/>
              <a:buNone/>
              <a:defRPr b="1" i="0" sz="1867" u="none" cap="none" strike="noStrike">
                <a:solidFill>
                  <a:schemeClr val="dk1"/>
                </a:solidFill>
                <a:latin typeface="Open Sans"/>
                <a:ea typeface="Open Sans"/>
                <a:cs typeface="Open Sans"/>
                <a:sym typeface="Open Sans"/>
              </a:defRPr>
            </a:lvl2pPr>
            <a:lvl3pPr indent="0" lvl="2" marL="0" marR="0" rtl="0" algn="l">
              <a:lnSpc>
                <a:spcPct val="100000"/>
              </a:lnSpc>
              <a:spcBef>
                <a:spcPts val="0"/>
              </a:spcBef>
              <a:spcAft>
                <a:spcPts val="0"/>
              </a:spcAft>
              <a:buClr>
                <a:srgbClr val="000000"/>
              </a:buClr>
              <a:buSzPts val="1867"/>
              <a:buFont typeface="Arial"/>
              <a:buNone/>
              <a:defRPr b="1" i="0" sz="1867" u="none" cap="none" strike="noStrike">
                <a:solidFill>
                  <a:schemeClr val="dk1"/>
                </a:solidFill>
                <a:latin typeface="Open Sans"/>
                <a:ea typeface="Open Sans"/>
                <a:cs typeface="Open Sans"/>
                <a:sym typeface="Open Sans"/>
              </a:defRPr>
            </a:lvl3pPr>
            <a:lvl4pPr indent="0" lvl="3" marL="0" marR="0" rtl="0" algn="l">
              <a:lnSpc>
                <a:spcPct val="100000"/>
              </a:lnSpc>
              <a:spcBef>
                <a:spcPts val="0"/>
              </a:spcBef>
              <a:spcAft>
                <a:spcPts val="0"/>
              </a:spcAft>
              <a:buClr>
                <a:srgbClr val="000000"/>
              </a:buClr>
              <a:buSzPts val="1867"/>
              <a:buFont typeface="Arial"/>
              <a:buNone/>
              <a:defRPr b="1" i="0" sz="1867" u="none" cap="none" strike="noStrike">
                <a:solidFill>
                  <a:schemeClr val="dk1"/>
                </a:solidFill>
                <a:latin typeface="Open Sans"/>
                <a:ea typeface="Open Sans"/>
                <a:cs typeface="Open Sans"/>
                <a:sym typeface="Open Sans"/>
              </a:defRPr>
            </a:lvl4pPr>
            <a:lvl5pPr indent="0" lvl="4" marL="0" marR="0" rtl="0" algn="l">
              <a:lnSpc>
                <a:spcPct val="100000"/>
              </a:lnSpc>
              <a:spcBef>
                <a:spcPts val="0"/>
              </a:spcBef>
              <a:spcAft>
                <a:spcPts val="0"/>
              </a:spcAft>
              <a:buClr>
                <a:srgbClr val="000000"/>
              </a:buClr>
              <a:buSzPts val="1867"/>
              <a:buFont typeface="Arial"/>
              <a:buNone/>
              <a:defRPr b="1" i="0" sz="1867" u="none" cap="none" strike="noStrike">
                <a:solidFill>
                  <a:schemeClr val="dk1"/>
                </a:solidFill>
                <a:latin typeface="Open Sans"/>
                <a:ea typeface="Open Sans"/>
                <a:cs typeface="Open Sans"/>
                <a:sym typeface="Open Sans"/>
              </a:defRPr>
            </a:lvl5pPr>
            <a:lvl6pPr indent="0" lvl="5" marL="0" marR="0" rtl="0" algn="l">
              <a:lnSpc>
                <a:spcPct val="100000"/>
              </a:lnSpc>
              <a:spcBef>
                <a:spcPts val="0"/>
              </a:spcBef>
              <a:spcAft>
                <a:spcPts val="0"/>
              </a:spcAft>
              <a:buClr>
                <a:srgbClr val="000000"/>
              </a:buClr>
              <a:buSzPts val="1867"/>
              <a:buFont typeface="Arial"/>
              <a:buNone/>
              <a:defRPr b="1" i="0" sz="1867" u="none" cap="none" strike="noStrike">
                <a:solidFill>
                  <a:schemeClr val="dk1"/>
                </a:solidFill>
                <a:latin typeface="Open Sans"/>
                <a:ea typeface="Open Sans"/>
                <a:cs typeface="Open Sans"/>
                <a:sym typeface="Open Sans"/>
              </a:defRPr>
            </a:lvl6pPr>
            <a:lvl7pPr indent="0" lvl="6" marL="0" marR="0" rtl="0" algn="l">
              <a:lnSpc>
                <a:spcPct val="100000"/>
              </a:lnSpc>
              <a:spcBef>
                <a:spcPts val="0"/>
              </a:spcBef>
              <a:spcAft>
                <a:spcPts val="0"/>
              </a:spcAft>
              <a:buClr>
                <a:srgbClr val="000000"/>
              </a:buClr>
              <a:buSzPts val="1867"/>
              <a:buFont typeface="Arial"/>
              <a:buNone/>
              <a:defRPr b="1" i="0" sz="1867" u="none" cap="none" strike="noStrike">
                <a:solidFill>
                  <a:schemeClr val="dk1"/>
                </a:solidFill>
                <a:latin typeface="Open Sans"/>
                <a:ea typeface="Open Sans"/>
                <a:cs typeface="Open Sans"/>
                <a:sym typeface="Open Sans"/>
              </a:defRPr>
            </a:lvl7pPr>
            <a:lvl8pPr indent="0" lvl="7" marL="0" marR="0" rtl="0" algn="l">
              <a:lnSpc>
                <a:spcPct val="100000"/>
              </a:lnSpc>
              <a:spcBef>
                <a:spcPts val="0"/>
              </a:spcBef>
              <a:spcAft>
                <a:spcPts val="0"/>
              </a:spcAft>
              <a:buClr>
                <a:srgbClr val="000000"/>
              </a:buClr>
              <a:buSzPts val="1867"/>
              <a:buFont typeface="Arial"/>
              <a:buNone/>
              <a:defRPr b="1" i="0" sz="1867" u="none" cap="none" strike="noStrike">
                <a:solidFill>
                  <a:schemeClr val="dk1"/>
                </a:solidFill>
                <a:latin typeface="Open Sans"/>
                <a:ea typeface="Open Sans"/>
                <a:cs typeface="Open Sans"/>
                <a:sym typeface="Open Sans"/>
              </a:defRPr>
            </a:lvl8pPr>
            <a:lvl9pPr indent="0" lvl="8" marL="0" marR="0" rtl="0" algn="l">
              <a:lnSpc>
                <a:spcPct val="100000"/>
              </a:lnSpc>
              <a:spcBef>
                <a:spcPts val="0"/>
              </a:spcBef>
              <a:spcAft>
                <a:spcPts val="0"/>
              </a:spcAft>
              <a:buClr>
                <a:srgbClr val="000000"/>
              </a:buClr>
              <a:buSzPts val="1867"/>
              <a:buFont typeface="Arial"/>
              <a:buNone/>
              <a:defRPr b="1" i="0" sz="1867" u="none" cap="none" strike="noStrike">
                <a:solidFill>
                  <a:schemeClr val="dk1"/>
                </a:solidFill>
                <a:latin typeface="Open Sans"/>
                <a:ea typeface="Open Sans"/>
                <a:cs typeface="Open Sans"/>
                <a:sym typeface="Open Sans"/>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and text">
  <p:cSld name="Photo and text">
    <p:spTree>
      <p:nvGrpSpPr>
        <p:cNvPr id="186" name="Shape 186"/>
        <p:cNvGrpSpPr/>
        <p:nvPr/>
      </p:nvGrpSpPr>
      <p:grpSpPr>
        <a:xfrm>
          <a:off x="0" y="0"/>
          <a:ext cx="0" cy="0"/>
          <a:chOff x="0" y="0"/>
          <a:chExt cx="0" cy="0"/>
        </a:xfrm>
      </p:grpSpPr>
      <p:sp>
        <p:nvSpPr>
          <p:cNvPr id="187" name="Google Shape;187;gd87ebe4939_0_280"/>
          <p:cNvSpPr/>
          <p:nvPr>
            <p:ph idx="2" type="pic"/>
          </p:nvPr>
        </p:nvSpPr>
        <p:spPr>
          <a:xfrm>
            <a:off x="10576732" y="-1"/>
            <a:ext cx="6795600" cy="9753600"/>
          </a:xfrm>
          <a:prstGeom prst="rect">
            <a:avLst/>
          </a:prstGeom>
          <a:noFill/>
          <a:ln>
            <a:noFill/>
          </a:ln>
        </p:spPr>
        <p:txBody>
          <a:bodyPr anchorCtr="0" anchor="t" bIns="50800" lIns="50800" spcFirstLastPara="1" rIns="50800" wrap="square" tIns="50800">
            <a:noAutofit/>
          </a:bodyPr>
          <a:lstStyle>
            <a:lvl1pPr lvl="0" marR="0" rtl="0" algn="l">
              <a:lnSpc>
                <a:spcPct val="100000"/>
              </a:lnSpc>
              <a:spcBef>
                <a:spcPts val="2663"/>
              </a:spcBef>
              <a:spcAft>
                <a:spcPts val="0"/>
              </a:spcAft>
              <a:buClr>
                <a:srgbClr val="676767"/>
              </a:buClr>
              <a:buSzPts val="3000"/>
              <a:buFont typeface="Open Sans"/>
              <a:buChar char="•"/>
              <a:defRPr b="0" i="0" sz="4000" u="none" cap="none" strike="noStrike">
                <a:solidFill>
                  <a:srgbClr val="676767"/>
                </a:solidFill>
                <a:latin typeface="Open Sans"/>
                <a:ea typeface="Open Sans"/>
                <a:cs typeface="Open Sans"/>
                <a:sym typeface="Open Sans"/>
              </a:defRPr>
            </a:lvl1pPr>
            <a:lvl2pPr lvl="1" marR="0" rtl="0" algn="l">
              <a:lnSpc>
                <a:spcPct val="100000"/>
              </a:lnSpc>
              <a:spcBef>
                <a:spcPts val="2663"/>
              </a:spcBef>
              <a:spcAft>
                <a:spcPts val="0"/>
              </a:spcAft>
              <a:buClr>
                <a:srgbClr val="676767"/>
              </a:buClr>
              <a:buSzPts val="3000"/>
              <a:buFont typeface="Open Sans"/>
              <a:buChar char="•"/>
              <a:defRPr b="0" i="0" sz="4000" u="none" cap="none" strike="noStrike">
                <a:solidFill>
                  <a:srgbClr val="676767"/>
                </a:solidFill>
                <a:latin typeface="Open Sans"/>
                <a:ea typeface="Open Sans"/>
                <a:cs typeface="Open Sans"/>
                <a:sym typeface="Open Sans"/>
              </a:defRPr>
            </a:lvl2pPr>
            <a:lvl3pPr lvl="2" marR="0" rtl="0" algn="l">
              <a:lnSpc>
                <a:spcPct val="100000"/>
              </a:lnSpc>
              <a:spcBef>
                <a:spcPts val="2663"/>
              </a:spcBef>
              <a:spcAft>
                <a:spcPts val="0"/>
              </a:spcAft>
              <a:buClr>
                <a:srgbClr val="676767"/>
              </a:buClr>
              <a:buSzPts val="3000"/>
              <a:buFont typeface="Open Sans"/>
              <a:buChar char="•"/>
              <a:defRPr b="0" i="0" sz="4000" u="none" cap="none" strike="noStrike">
                <a:solidFill>
                  <a:srgbClr val="676767"/>
                </a:solidFill>
                <a:latin typeface="Open Sans"/>
                <a:ea typeface="Open Sans"/>
                <a:cs typeface="Open Sans"/>
                <a:sym typeface="Open Sans"/>
              </a:defRPr>
            </a:lvl3pPr>
            <a:lvl4pPr lvl="3" marR="0" rtl="0" algn="l">
              <a:lnSpc>
                <a:spcPct val="100000"/>
              </a:lnSpc>
              <a:spcBef>
                <a:spcPts val="2663"/>
              </a:spcBef>
              <a:spcAft>
                <a:spcPts val="0"/>
              </a:spcAft>
              <a:buClr>
                <a:srgbClr val="676767"/>
              </a:buClr>
              <a:buSzPts val="3000"/>
              <a:buFont typeface="Open Sans"/>
              <a:buChar char="•"/>
              <a:defRPr b="0" i="0" sz="4000" u="none" cap="none" strike="noStrike">
                <a:solidFill>
                  <a:srgbClr val="676767"/>
                </a:solidFill>
                <a:latin typeface="Open Sans"/>
                <a:ea typeface="Open Sans"/>
                <a:cs typeface="Open Sans"/>
                <a:sym typeface="Open Sans"/>
              </a:defRPr>
            </a:lvl4pPr>
            <a:lvl5pPr lvl="4" marR="0" rtl="0" algn="l">
              <a:lnSpc>
                <a:spcPct val="100000"/>
              </a:lnSpc>
              <a:spcBef>
                <a:spcPts val="2663"/>
              </a:spcBef>
              <a:spcAft>
                <a:spcPts val="0"/>
              </a:spcAft>
              <a:buClr>
                <a:srgbClr val="676767"/>
              </a:buClr>
              <a:buSzPts val="3000"/>
              <a:buFont typeface="Open Sans"/>
              <a:buChar char="•"/>
              <a:defRPr b="0" i="0" sz="4000" u="none" cap="none" strike="noStrike">
                <a:solidFill>
                  <a:srgbClr val="676767"/>
                </a:solidFill>
                <a:latin typeface="Open Sans"/>
                <a:ea typeface="Open Sans"/>
                <a:cs typeface="Open Sans"/>
                <a:sym typeface="Open Sans"/>
              </a:defRPr>
            </a:lvl5pPr>
            <a:lvl6pPr lvl="5" marR="0" rtl="0" algn="ctr">
              <a:lnSpc>
                <a:spcPct val="100000"/>
              </a:lnSpc>
              <a:spcBef>
                <a:spcPts val="2667"/>
              </a:spcBef>
              <a:spcAft>
                <a:spcPts val="0"/>
              </a:spcAft>
              <a:buClr>
                <a:srgbClr val="676767"/>
              </a:buClr>
              <a:buSzPts val="1800"/>
              <a:buFont typeface="Open Sans"/>
              <a:buChar char="•"/>
              <a:defRPr b="0" i="0" sz="2400" u="none" cap="none" strike="noStrike">
                <a:solidFill>
                  <a:srgbClr val="676767"/>
                </a:solidFill>
                <a:latin typeface="Open Sans"/>
                <a:ea typeface="Open Sans"/>
                <a:cs typeface="Open Sans"/>
                <a:sym typeface="Open Sans"/>
              </a:defRPr>
            </a:lvl6pPr>
            <a:lvl7pPr lvl="6" marR="0" rtl="0" algn="ctr">
              <a:lnSpc>
                <a:spcPct val="100000"/>
              </a:lnSpc>
              <a:spcBef>
                <a:spcPts val="2667"/>
              </a:spcBef>
              <a:spcAft>
                <a:spcPts val="0"/>
              </a:spcAft>
              <a:buClr>
                <a:srgbClr val="676767"/>
              </a:buClr>
              <a:buSzPts val="1800"/>
              <a:buFont typeface="Open Sans"/>
              <a:buChar char="•"/>
              <a:defRPr b="0" i="0" sz="2400" u="none" cap="none" strike="noStrike">
                <a:solidFill>
                  <a:srgbClr val="676767"/>
                </a:solidFill>
                <a:latin typeface="Open Sans"/>
                <a:ea typeface="Open Sans"/>
                <a:cs typeface="Open Sans"/>
                <a:sym typeface="Open Sans"/>
              </a:defRPr>
            </a:lvl7pPr>
            <a:lvl8pPr lvl="7" marR="0" rtl="0" algn="ctr">
              <a:lnSpc>
                <a:spcPct val="100000"/>
              </a:lnSpc>
              <a:spcBef>
                <a:spcPts val="2667"/>
              </a:spcBef>
              <a:spcAft>
                <a:spcPts val="0"/>
              </a:spcAft>
              <a:buClr>
                <a:srgbClr val="676767"/>
              </a:buClr>
              <a:buSzPts val="1800"/>
              <a:buFont typeface="Open Sans"/>
              <a:buChar char="•"/>
              <a:defRPr b="0" i="0" sz="2400" u="none" cap="none" strike="noStrike">
                <a:solidFill>
                  <a:srgbClr val="676767"/>
                </a:solidFill>
                <a:latin typeface="Open Sans"/>
                <a:ea typeface="Open Sans"/>
                <a:cs typeface="Open Sans"/>
                <a:sym typeface="Open Sans"/>
              </a:defRPr>
            </a:lvl8pPr>
            <a:lvl9pPr lvl="8" marR="0" rtl="0" algn="ctr">
              <a:lnSpc>
                <a:spcPct val="100000"/>
              </a:lnSpc>
              <a:spcBef>
                <a:spcPts val="2667"/>
              </a:spcBef>
              <a:spcAft>
                <a:spcPts val="0"/>
              </a:spcAft>
              <a:buClr>
                <a:srgbClr val="676767"/>
              </a:buClr>
              <a:buSzPts val="1800"/>
              <a:buFont typeface="Open Sans"/>
              <a:buChar char="•"/>
              <a:defRPr b="0" i="0" sz="2400" u="none" cap="none" strike="noStrike">
                <a:solidFill>
                  <a:srgbClr val="676767"/>
                </a:solidFill>
                <a:latin typeface="Open Sans"/>
                <a:ea typeface="Open Sans"/>
                <a:cs typeface="Open Sans"/>
                <a:sym typeface="Open Sans"/>
              </a:defRPr>
            </a:lvl9pPr>
          </a:lstStyle>
          <a:p/>
        </p:txBody>
      </p:sp>
      <p:sp>
        <p:nvSpPr>
          <p:cNvPr id="188" name="Google Shape;188;gd87ebe4939_0_280"/>
          <p:cNvSpPr txBox="1"/>
          <p:nvPr>
            <p:ph type="title"/>
          </p:nvPr>
        </p:nvSpPr>
        <p:spPr>
          <a:xfrm>
            <a:off x="1270039" y="635000"/>
            <a:ext cx="9117600" cy="1988700"/>
          </a:xfrm>
          <a:prstGeom prst="rect">
            <a:avLst/>
          </a:prstGeom>
          <a:noFill/>
          <a:ln>
            <a:noFill/>
          </a:ln>
        </p:spPr>
        <p:txBody>
          <a:bodyPr anchorCtr="0" anchor="t" bIns="50800" lIns="50800" spcFirstLastPara="1" rIns="50800" wrap="square" tIns="50800">
            <a:noAutofit/>
          </a:bodyPr>
          <a:lstStyle>
            <a:lvl1pPr lvl="0" rtl="0" algn="l">
              <a:lnSpc>
                <a:spcPct val="100000"/>
              </a:lnSpc>
              <a:spcBef>
                <a:spcPts val="0"/>
              </a:spcBef>
              <a:spcAft>
                <a:spcPts val="0"/>
              </a:spcAft>
              <a:buSzPts val="1400"/>
              <a:buNone/>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ctr">
              <a:lnSpc>
                <a:spcPct val="100000"/>
              </a:lnSpc>
              <a:spcBef>
                <a:spcPts val="0"/>
              </a:spcBef>
              <a:spcAft>
                <a:spcPts val="0"/>
              </a:spcAft>
              <a:buClr>
                <a:srgbClr val="00B297"/>
              </a:buClr>
              <a:buSzPts val="1800"/>
              <a:buNone/>
              <a:defRPr/>
            </a:lvl6pPr>
            <a:lvl7pPr lvl="6" rtl="0" algn="ctr">
              <a:lnSpc>
                <a:spcPct val="100000"/>
              </a:lnSpc>
              <a:spcBef>
                <a:spcPts val="0"/>
              </a:spcBef>
              <a:spcAft>
                <a:spcPts val="0"/>
              </a:spcAft>
              <a:buClr>
                <a:srgbClr val="00B297"/>
              </a:buClr>
              <a:buSzPts val="1800"/>
              <a:buNone/>
              <a:defRPr/>
            </a:lvl7pPr>
            <a:lvl8pPr lvl="7" rtl="0" algn="ctr">
              <a:lnSpc>
                <a:spcPct val="100000"/>
              </a:lnSpc>
              <a:spcBef>
                <a:spcPts val="0"/>
              </a:spcBef>
              <a:spcAft>
                <a:spcPts val="0"/>
              </a:spcAft>
              <a:buClr>
                <a:srgbClr val="00B297"/>
              </a:buClr>
              <a:buSzPts val="1800"/>
              <a:buNone/>
              <a:defRPr/>
            </a:lvl8pPr>
            <a:lvl9pPr lvl="8" rtl="0" algn="ctr">
              <a:lnSpc>
                <a:spcPct val="100000"/>
              </a:lnSpc>
              <a:spcBef>
                <a:spcPts val="0"/>
              </a:spcBef>
              <a:spcAft>
                <a:spcPts val="0"/>
              </a:spcAft>
              <a:buClr>
                <a:srgbClr val="00B297"/>
              </a:buClr>
              <a:buSzPts val="1800"/>
              <a:buNone/>
              <a:defRPr/>
            </a:lvl9pPr>
          </a:lstStyle>
          <a:p/>
        </p:txBody>
      </p:sp>
      <p:sp>
        <p:nvSpPr>
          <p:cNvPr id="189" name="Google Shape;189;gd87ebe4939_0_280"/>
          <p:cNvSpPr txBox="1"/>
          <p:nvPr>
            <p:ph idx="1" type="body"/>
          </p:nvPr>
        </p:nvSpPr>
        <p:spPr>
          <a:xfrm>
            <a:off x="1270039" y="2616200"/>
            <a:ext cx="9117600" cy="4267200"/>
          </a:xfrm>
          <a:prstGeom prst="rect">
            <a:avLst/>
          </a:prstGeom>
          <a:noFill/>
          <a:ln>
            <a:noFill/>
          </a:ln>
        </p:spPr>
        <p:txBody>
          <a:bodyPr anchorCtr="0" anchor="t" bIns="50800" lIns="50800" spcFirstLastPara="1" rIns="50800" wrap="square" tIns="50800">
            <a:noAutofit/>
          </a:bodyPr>
          <a:lstStyle>
            <a:lvl1pPr indent="-228600" lvl="0" marL="457200" rtl="0" algn="l">
              <a:lnSpc>
                <a:spcPct val="100000"/>
              </a:lnSpc>
              <a:spcBef>
                <a:spcPts val="2663"/>
              </a:spcBef>
              <a:spcAft>
                <a:spcPts val="0"/>
              </a:spcAft>
              <a:buClr>
                <a:srgbClr val="676767"/>
              </a:buClr>
              <a:buSzPts val="1800"/>
              <a:buNone/>
              <a:defRPr/>
            </a:lvl1pPr>
            <a:lvl2pPr indent="-228600" lvl="1" marL="914400" rtl="0" algn="l">
              <a:lnSpc>
                <a:spcPct val="100000"/>
              </a:lnSpc>
              <a:spcBef>
                <a:spcPts val="2663"/>
              </a:spcBef>
              <a:spcAft>
                <a:spcPts val="0"/>
              </a:spcAft>
              <a:buClr>
                <a:srgbClr val="676767"/>
              </a:buClr>
              <a:buSzPts val="1800"/>
              <a:buNone/>
              <a:defRPr/>
            </a:lvl2pPr>
            <a:lvl3pPr indent="-228600" lvl="2" marL="1371600" rtl="0" algn="l">
              <a:lnSpc>
                <a:spcPct val="100000"/>
              </a:lnSpc>
              <a:spcBef>
                <a:spcPts val="2663"/>
              </a:spcBef>
              <a:spcAft>
                <a:spcPts val="0"/>
              </a:spcAft>
              <a:buClr>
                <a:srgbClr val="676767"/>
              </a:buClr>
              <a:buSzPts val="1800"/>
              <a:buNone/>
              <a:defRPr/>
            </a:lvl3pPr>
            <a:lvl4pPr indent="-228600" lvl="3" marL="1828800" rtl="0" algn="l">
              <a:lnSpc>
                <a:spcPct val="100000"/>
              </a:lnSpc>
              <a:spcBef>
                <a:spcPts val="2663"/>
              </a:spcBef>
              <a:spcAft>
                <a:spcPts val="0"/>
              </a:spcAft>
              <a:buClr>
                <a:srgbClr val="676767"/>
              </a:buClr>
              <a:buSzPts val="1800"/>
              <a:buNone/>
              <a:defRPr/>
            </a:lvl4pPr>
            <a:lvl5pPr indent="-228600" lvl="4" marL="2286000" rtl="0" algn="l">
              <a:lnSpc>
                <a:spcPct val="100000"/>
              </a:lnSpc>
              <a:spcBef>
                <a:spcPts val="2663"/>
              </a:spcBef>
              <a:spcAft>
                <a:spcPts val="0"/>
              </a:spcAft>
              <a:buClr>
                <a:srgbClr val="676767"/>
              </a:buClr>
              <a:buSzPts val="1800"/>
              <a:buNone/>
              <a:defRPr/>
            </a:lvl5pPr>
            <a:lvl6pPr indent="-314325" lvl="5" marL="2743200" rtl="0" algn="ctr">
              <a:lnSpc>
                <a:spcPct val="100000"/>
              </a:lnSpc>
              <a:spcBef>
                <a:spcPts val="2667"/>
              </a:spcBef>
              <a:spcAft>
                <a:spcPts val="0"/>
              </a:spcAft>
              <a:buClr>
                <a:srgbClr val="676767"/>
              </a:buClr>
              <a:buSzPts val="1350"/>
              <a:buChar char="•"/>
              <a:defRPr/>
            </a:lvl6pPr>
            <a:lvl7pPr indent="-314325" lvl="6" marL="3200400" rtl="0" algn="ctr">
              <a:lnSpc>
                <a:spcPct val="100000"/>
              </a:lnSpc>
              <a:spcBef>
                <a:spcPts val="2667"/>
              </a:spcBef>
              <a:spcAft>
                <a:spcPts val="0"/>
              </a:spcAft>
              <a:buClr>
                <a:srgbClr val="676767"/>
              </a:buClr>
              <a:buSzPts val="1350"/>
              <a:buChar char="•"/>
              <a:defRPr/>
            </a:lvl7pPr>
            <a:lvl8pPr indent="-314325" lvl="7" marL="3657600" rtl="0" algn="ctr">
              <a:lnSpc>
                <a:spcPct val="100000"/>
              </a:lnSpc>
              <a:spcBef>
                <a:spcPts val="2667"/>
              </a:spcBef>
              <a:spcAft>
                <a:spcPts val="0"/>
              </a:spcAft>
              <a:buClr>
                <a:srgbClr val="676767"/>
              </a:buClr>
              <a:buSzPts val="1350"/>
              <a:buChar char="•"/>
              <a:defRPr/>
            </a:lvl8pPr>
            <a:lvl9pPr indent="-314325" lvl="8" marL="4114800" rtl="0" algn="ctr">
              <a:lnSpc>
                <a:spcPct val="100000"/>
              </a:lnSpc>
              <a:spcBef>
                <a:spcPts val="2667"/>
              </a:spcBef>
              <a:spcAft>
                <a:spcPts val="0"/>
              </a:spcAft>
              <a:buClr>
                <a:srgbClr val="676767"/>
              </a:buClr>
              <a:buSzPts val="1350"/>
              <a:buChar char="•"/>
              <a:defRPr/>
            </a:lvl9pPr>
          </a:lstStyle>
          <a:p/>
        </p:txBody>
      </p:sp>
      <p:sp>
        <p:nvSpPr>
          <p:cNvPr id="190" name="Google Shape;190;gd87ebe4939_0_280"/>
          <p:cNvSpPr txBox="1"/>
          <p:nvPr>
            <p:ph idx="3" type="body"/>
          </p:nvPr>
        </p:nvSpPr>
        <p:spPr>
          <a:xfrm>
            <a:off x="9766340" y="9099807"/>
            <a:ext cx="6549600" cy="406500"/>
          </a:xfrm>
          <a:prstGeom prst="rect">
            <a:avLst/>
          </a:prstGeom>
          <a:noFill/>
          <a:ln>
            <a:noFill/>
          </a:ln>
        </p:spPr>
        <p:txBody>
          <a:bodyPr anchorCtr="0" anchor="t" bIns="50800" lIns="50800" spcFirstLastPara="1" rIns="50800" wrap="square" tIns="50800">
            <a:noAutofit/>
          </a:bodyPr>
          <a:lstStyle>
            <a:lvl1pPr indent="-228600" lvl="0" marL="457200" rtl="0" algn="l">
              <a:lnSpc>
                <a:spcPct val="100000"/>
              </a:lnSpc>
              <a:spcBef>
                <a:spcPts val="0"/>
              </a:spcBef>
              <a:spcAft>
                <a:spcPts val="0"/>
              </a:spcAft>
              <a:buClr>
                <a:srgbClr val="00A585"/>
              </a:buClr>
              <a:buSzPts val="4000"/>
              <a:buFont typeface="Open Sans"/>
              <a:buNone/>
              <a:defRPr b="1">
                <a:solidFill>
                  <a:srgbClr val="00A585"/>
                </a:solidFill>
                <a:latin typeface="Open Sans"/>
                <a:ea typeface="Open Sans"/>
                <a:cs typeface="Open Sans"/>
                <a:sym typeface="Open Sans"/>
              </a:defRPr>
            </a:lvl1pPr>
            <a:lvl2pPr indent="-314325" lvl="1" marL="914400" rtl="0" algn="l">
              <a:lnSpc>
                <a:spcPct val="100000"/>
              </a:lnSpc>
              <a:spcBef>
                <a:spcPts val="2663"/>
              </a:spcBef>
              <a:spcAft>
                <a:spcPts val="0"/>
              </a:spcAft>
              <a:buClr>
                <a:srgbClr val="676767"/>
              </a:buClr>
              <a:buSzPts val="1350"/>
              <a:buChar char="•"/>
              <a:defRPr/>
            </a:lvl2pPr>
            <a:lvl3pPr indent="-314325" lvl="2" marL="1371600" rtl="0" algn="l">
              <a:lnSpc>
                <a:spcPct val="100000"/>
              </a:lnSpc>
              <a:spcBef>
                <a:spcPts val="2663"/>
              </a:spcBef>
              <a:spcAft>
                <a:spcPts val="0"/>
              </a:spcAft>
              <a:buClr>
                <a:srgbClr val="676767"/>
              </a:buClr>
              <a:buSzPts val="1350"/>
              <a:buChar char="•"/>
              <a:defRPr/>
            </a:lvl3pPr>
            <a:lvl4pPr indent="-314325" lvl="3" marL="1828800" rtl="0" algn="l">
              <a:lnSpc>
                <a:spcPct val="100000"/>
              </a:lnSpc>
              <a:spcBef>
                <a:spcPts val="2663"/>
              </a:spcBef>
              <a:spcAft>
                <a:spcPts val="0"/>
              </a:spcAft>
              <a:buClr>
                <a:srgbClr val="676767"/>
              </a:buClr>
              <a:buSzPts val="1350"/>
              <a:buChar char="•"/>
              <a:defRPr/>
            </a:lvl4pPr>
            <a:lvl5pPr indent="-314325" lvl="4" marL="2286000" rtl="0" algn="l">
              <a:lnSpc>
                <a:spcPct val="100000"/>
              </a:lnSpc>
              <a:spcBef>
                <a:spcPts val="2663"/>
              </a:spcBef>
              <a:spcAft>
                <a:spcPts val="0"/>
              </a:spcAft>
              <a:buClr>
                <a:srgbClr val="676767"/>
              </a:buClr>
              <a:buSzPts val="1350"/>
              <a:buChar char="•"/>
              <a:defRPr/>
            </a:lvl5pPr>
            <a:lvl6pPr indent="-314325" lvl="5" marL="2743200" rtl="0" algn="ctr">
              <a:lnSpc>
                <a:spcPct val="100000"/>
              </a:lnSpc>
              <a:spcBef>
                <a:spcPts val="2667"/>
              </a:spcBef>
              <a:spcAft>
                <a:spcPts val="0"/>
              </a:spcAft>
              <a:buClr>
                <a:srgbClr val="676767"/>
              </a:buClr>
              <a:buSzPts val="1350"/>
              <a:buChar char="•"/>
              <a:defRPr/>
            </a:lvl6pPr>
            <a:lvl7pPr indent="-314325" lvl="6" marL="3200400" rtl="0" algn="ctr">
              <a:lnSpc>
                <a:spcPct val="100000"/>
              </a:lnSpc>
              <a:spcBef>
                <a:spcPts val="2667"/>
              </a:spcBef>
              <a:spcAft>
                <a:spcPts val="0"/>
              </a:spcAft>
              <a:buClr>
                <a:srgbClr val="676767"/>
              </a:buClr>
              <a:buSzPts val="1350"/>
              <a:buChar char="•"/>
              <a:defRPr/>
            </a:lvl7pPr>
            <a:lvl8pPr indent="-314325" lvl="7" marL="3657600" rtl="0" algn="ctr">
              <a:lnSpc>
                <a:spcPct val="100000"/>
              </a:lnSpc>
              <a:spcBef>
                <a:spcPts val="2667"/>
              </a:spcBef>
              <a:spcAft>
                <a:spcPts val="0"/>
              </a:spcAft>
              <a:buClr>
                <a:srgbClr val="676767"/>
              </a:buClr>
              <a:buSzPts val="1350"/>
              <a:buChar char="•"/>
              <a:defRPr/>
            </a:lvl8pPr>
            <a:lvl9pPr indent="-314325" lvl="8" marL="4114800" rtl="0" algn="ctr">
              <a:lnSpc>
                <a:spcPct val="100000"/>
              </a:lnSpc>
              <a:spcBef>
                <a:spcPts val="2667"/>
              </a:spcBef>
              <a:spcAft>
                <a:spcPts val="0"/>
              </a:spcAft>
              <a:buClr>
                <a:srgbClr val="676767"/>
              </a:buClr>
              <a:buSzPts val="1350"/>
              <a:buChar char="•"/>
              <a:defRPr/>
            </a:lvl9pPr>
          </a:lstStyle>
          <a:p/>
        </p:txBody>
      </p:sp>
      <p:sp>
        <p:nvSpPr>
          <p:cNvPr id="191" name="Google Shape;191;gd87ebe4939_0_280"/>
          <p:cNvSpPr txBox="1"/>
          <p:nvPr>
            <p:ph idx="12" type="sldNum"/>
          </p:nvPr>
        </p:nvSpPr>
        <p:spPr>
          <a:xfrm>
            <a:off x="3397250" y="8802688"/>
            <a:ext cx="417600" cy="411300"/>
          </a:xfrm>
          <a:prstGeom prst="rect">
            <a:avLst/>
          </a:prstGeom>
          <a:noFill/>
          <a:ln>
            <a:noFill/>
          </a:ln>
        </p:spPr>
        <p:txBody>
          <a:bodyPr anchorCtr="0" anchor="t" bIns="50800" lIns="50800" spcFirstLastPara="1" rIns="50800" wrap="square" tIns="50800">
            <a:noAutofit/>
          </a:bodyPr>
          <a:lstStyle>
            <a:lvl1pPr indent="0" lvl="0" marL="0" marR="0" rtl="0" algn="l">
              <a:lnSpc>
                <a:spcPct val="100000"/>
              </a:lnSpc>
              <a:spcBef>
                <a:spcPts val="0"/>
              </a:spcBef>
              <a:spcAft>
                <a:spcPts val="0"/>
              </a:spcAft>
              <a:buClr>
                <a:srgbClr val="000000"/>
              </a:buClr>
              <a:buSzPts val="2000"/>
              <a:buFont typeface="Arial"/>
              <a:buNone/>
              <a:defRPr b="1" i="0" sz="2000" u="none" cap="none" strike="noStrike">
                <a:solidFill>
                  <a:srgbClr val="00B297"/>
                </a:solidFill>
                <a:latin typeface="Open Sans"/>
                <a:ea typeface="Open Sans"/>
                <a:cs typeface="Open Sans"/>
                <a:sym typeface="Open Sans"/>
              </a:defRPr>
            </a:lvl1pPr>
            <a:lvl2pPr indent="0" lvl="1" marL="0" marR="0" rtl="0" algn="l">
              <a:lnSpc>
                <a:spcPct val="100000"/>
              </a:lnSpc>
              <a:spcBef>
                <a:spcPts val="0"/>
              </a:spcBef>
              <a:spcAft>
                <a:spcPts val="0"/>
              </a:spcAft>
              <a:buClr>
                <a:srgbClr val="000000"/>
              </a:buClr>
              <a:buSzPts val="2000"/>
              <a:buFont typeface="Arial"/>
              <a:buNone/>
              <a:defRPr b="1" i="0" sz="2000" u="none" cap="none" strike="noStrike">
                <a:solidFill>
                  <a:srgbClr val="00B297"/>
                </a:solidFill>
                <a:latin typeface="Open Sans"/>
                <a:ea typeface="Open Sans"/>
                <a:cs typeface="Open Sans"/>
                <a:sym typeface="Open Sans"/>
              </a:defRPr>
            </a:lvl2pPr>
            <a:lvl3pPr indent="0" lvl="2" marL="0" marR="0" rtl="0" algn="l">
              <a:lnSpc>
                <a:spcPct val="100000"/>
              </a:lnSpc>
              <a:spcBef>
                <a:spcPts val="0"/>
              </a:spcBef>
              <a:spcAft>
                <a:spcPts val="0"/>
              </a:spcAft>
              <a:buClr>
                <a:srgbClr val="000000"/>
              </a:buClr>
              <a:buSzPts val="2000"/>
              <a:buFont typeface="Arial"/>
              <a:buNone/>
              <a:defRPr b="1" i="0" sz="2000" u="none" cap="none" strike="noStrike">
                <a:solidFill>
                  <a:srgbClr val="00B297"/>
                </a:solidFill>
                <a:latin typeface="Open Sans"/>
                <a:ea typeface="Open Sans"/>
                <a:cs typeface="Open Sans"/>
                <a:sym typeface="Open Sans"/>
              </a:defRPr>
            </a:lvl3pPr>
            <a:lvl4pPr indent="0" lvl="3" marL="0" marR="0" rtl="0" algn="l">
              <a:lnSpc>
                <a:spcPct val="100000"/>
              </a:lnSpc>
              <a:spcBef>
                <a:spcPts val="0"/>
              </a:spcBef>
              <a:spcAft>
                <a:spcPts val="0"/>
              </a:spcAft>
              <a:buClr>
                <a:srgbClr val="000000"/>
              </a:buClr>
              <a:buSzPts val="2000"/>
              <a:buFont typeface="Arial"/>
              <a:buNone/>
              <a:defRPr b="1" i="0" sz="2000" u="none" cap="none" strike="noStrike">
                <a:solidFill>
                  <a:srgbClr val="00B297"/>
                </a:solidFill>
                <a:latin typeface="Open Sans"/>
                <a:ea typeface="Open Sans"/>
                <a:cs typeface="Open Sans"/>
                <a:sym typeface="Open Sans"/>
              </a:defRPr>
            </a:lvl4pPr>
            <a:lvl5pPr indent="0" lvl="4" marL="0" marR="0" rtl="0" algn="l">
              <a:lnSpc>
                <a:spcPct val="100000"/>
              </a:lnSpc>
              <a:spcBef>
                <a:spcPts val="0"/>
              </a:spcBef>
              <a:spcAft>
                <a:spcPts val="0"/>
              </a:spcAft>
              <a:buClr>
                <a:srgbClr val="000000"/>
              </a:buClr>
              <a:buSzPts val="2000"/>
              <a:buFont typeface="Arial"/>
              <a:buNone/>
              <a:defRPr b="1" i="0" sz="2000" u="none" cap="none" strike="noStrike">
                <a:solidFill>
                  <a:srgbClr val="00B297"/>
                </a:solidFill>
                <a:latin typeface="Open Sans"/>
                <a:ea typeface="Open Sans"/>
                <a:cs typeface="Open Sans"/>
                <a:sym typeface="Open Sans"/>
              </a:defRPr>
            </a:lvl5pPr>
            <a:lvl6pPr indent="0" lvl="5" marL="0" marR="0" rtl="0" algn="l">
              <a:lnSpc>
                <a:spcPct val="100000"/>
              </a:lnSpc>
              <a:spcBef>
                <a:spcPts val="0"/>
              </a:spcBef>
              <a:spcAft>
                <a:spcPts val="0"/>
              </a:spcAft>
              <a:buClr>
                <a:srgbClr val="000000"/>
              </a:buClr>
              <a:buSzPts val="2000"/>
              <a:buFont typeface="Arial"/>
              <a:buNone/>
              <a:defRPr b="1" i="0" sz="2000" u="none" cap="none" strike="noStrike">
                <a:solidFill>
                  <a:srgbClr val="00B297"/>
                </a:solidFill>
                <a:latin typeface="Open Sans"/>
                <a:ea typeface="Open Sans"/>
                <a:cs typeface="Open Sans"/>
                <a:sym typeface="Open Sans"/>
              </a:defRPr>
            </a:lvl6pPr>
            <a:lvl7pPr indent="0" lvl="6" marL="0" marR="0" rtl="0" algn="l">
              <a:lnSpc>
                <a:spcPct val="100000"/>
              </a:lnSpc>
              <a:spcBef>
                <a:spcPts val="0"/>
              </a:spcBef>
              <a:spcAft>
                <a:spcPts val="0"/>
              </a:spcAft>
              <a:buClr>
                <a:srgbClr val="000000"/>
              </a:buClr>
              <a:buSzPts val="2000"/>
              <a:buFont typeface="Arial"/>
              <a:buNone/>
              <a:defRPr b="1" i="0" sz="2000" u="none" cap="none" strike="noStrike">
                <a:solidFill>
                  <a:srgbClr val="00B297"/>
                </a:solidFill>
                <a:latin typeface="Open Sans"/>
                <a:ea typeface="Open Sans"/>
                <a:cs typeface="Open Sans"/>
                <a:sym typeface="Open Sans"/>
              </a:defRPr>
            </a:lvl7pPr>
            <a:lvl8pPr indent="0" lvl="7" marL="0" marR="0" rtl="0" algn="l">
              <a:lnSpc>
                <a:spcPct val="100000"/>
              </a:lnSpc>
              <a:spcBef>
                <a:spcPts val="0"/>
              </a:spcBef>
              <a:spcAft>
                <a:spcPts val="0"/>
              </a:spcAft>
              <a:buClr>
                <a:srgbClr val="000000"/>
              </a:buClr>
              <a:buSzPts val="2000"/>
              <a:buFont typeface="Arial"/>
              <a:buNone/>
              <a:defRPr b="1" i="0" sz="2000" u="none" cap="none" strike="noStrike">
                <a:solidFill>
                  <a:srgbClr val="00B297"/>
                </a:solidFill>
                <a:latin typeface="Open Sans"/>
                <a:ea typeface="Open Sans"/>
                <a:cs typeface="Open Sans"/>
                <a:sym typeface="Open Sans"/>
              </a:defRPr>
            </a:lvl8pPr>
            <a:lvl9pPr indent="0" lvl="8" marL="0" marR="0" rtl="0" algn="l">
              <a:lnSpc>
                <a:spcPct val="100000"/>
              </a:lnSpc>
              <a:spcBef>
                <a:spcPts val="0"/>
              </a:spcBef>
              <a:spcAft>
                <a:spcPts val="0"/>
              </a:spcAft>
              <a:buClr>
                <a:srgbClr val="000000"/>
              </a:buClr>
              <a:buSzPts val="2000"/>
              <a:buFont typeface="Arial"/>
              <a:buNone/>
              <a:defRPr b="1" i="0" sz="2000" u="none" cap="none" strike="noStrike">
                <a:solidFill>
                  <a:srgbClr val="00B297"/>
                </a:solidFill>
                <a:latin typeface="Open Sans"/>
                <a:ea typeface="Open Sans"/>
                <a:cs typeface="Open Sans"/>
                <a:sym typeface="Open Sans"/>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mp; Subtitle copy" showMasterSp="0">
  <p:cSld name="Title &amp; Subtitle copy">
    <p:spTree>
      <p:nvGrpSpPr>
        <p:cNvPr id="17" name="Shape 17"/>
        <p:cNvGrpSpPr/>
        <p:nvPr/>
      </p:nvGrpSpPr>
      <p:grpSpPr>
        <a:xfrm>
          <a:off x="0" y="0"/>
          <a:ext cx="0" cy="0"/>
          <a:chOff x="0" y="0"/>
          <a:chExt cx="0" cy="0"/>
        </a:xfrm>
      </p:grpSpPr>
      <p:pic>
        <p:nvPicPr>
          <p:cNvPr id="18" name="Google Shape;18;p16"/>
          <p:cNvPicPr preferRelativeResize="0"/>
          <p:nvPr/>
        </p:nvPicPr>
        <p:blipFill rotWithShape="1">
          <a:blip r:embed="rId2">
            <a:alphaModFix/>
          </a:blip>
          <a:srcRect b="13245" l="55019" r="0" t="12740"/>
          <a:stretch/>
        </p:blipFill>
        <p:spPr>
          <a:xfrm>
            <a:off x="3971" y="-7099"/>
            <a:ext cx="6316089" cy="9760699"/>
          </a:xfrm>
          <a:prstGeom prst="rect">
            <a:avLst/>
          </a:prstGeom>
          <a:noFill/>
          <a:ln>
            <a:noFill/>
          </a:ln>
        </p:spPr>
      </p:pic>
      <p:sp>
        <p:nvSpPr>
          <p:cNvPr id="19" name="Google Shape;19;p16"/>
          <p:cNvSpPr txBox="1"/>
          <p:nvPr>
            <p:ph type="title"/>
          </p:nvPr>
        </p:nvSpPr>
        <p:spPr>
          <a:xfrm>
            <a:off x="6361565" y="1638300"/>
            <a:ext cx="9285313" cy="1130300"/>
          </a:xfrm>
          <a:prstGeom prst="rect">
            <a:avLst/>
          </a:prstGeom>
          <a:noFill/>
          <a:ln>
            <a:noFill/>
          </a:ln>
        </p:spPr>
        <p:txBody>
          <a:bodyPr anchorCtr="0" anchor="t" bIns="50800" lIns="50800" spcFirstLastPara="1" rIns="50800" wrap="square" tIns="50800">
            <a:normAutofit/>
          </a:bodyPr>
          <a:lstStyle>
            <a:lvl1pPr lvl="0" algn="l">
              <a:lnSpc>
                <a:spcPct val="100000"/>
              </a:lnSpc>
              <a:spcBef>
                <a:spcPts val="0"/>
              </a:spcBef>
              <a:spcAft>
                <a:spcPts val="0"/>
              </a:spcAft>
              <a:buClr>
                <a:srgbClr val="292929"/>
              </a:buClr>
              <a:buSzPts val="6400"/>
              <a:buFont typeface="Open Sans"/>
              <a:buNone/>
              <a:defRPr>
                <a:solidFill>
                  <a:srgbClr val="292929"/>
                </a:solidFill>
              </a:defRPr>
            </a:lvl1pPr>
            <a:lvl2pPr lvl="1" algn="ctr">
              <a:lnSpc>
                <a:spcPct val="100000"/>
              </a:lnSpc>
              <a:spcBef>
                <a:spcPts val="0"/>
              </a:spcBef>
              <a:spcAft>
                <a:spcPts val="0"/>
              </a:spcAft>
              <a:buClr>
                <a:srgbClr val="00B297"/>
              </a:buClr>
              <a:buSzPts val="1800"/>
              <a:buNone/>
              <a:defRPr/>
            </a:lvl2pPr>
            <a:lvl3pPr lvl="2" algn="ctr">
              <a:lnSpc>
                <a:spcPct val="100000"/>
              </a:lnSpc>
              <a:spcBef>
                <a:spcPts val="0"/>
              </a:spcBef>
              <a:spcAft>
                <a:spcPts val="0"/>
              </a:spcAft>
              <a:buClr>
                <a:srgbClr val="00B297"/>
              </a:buClr>
              <a:buSzPts val="1800"/>
              <a:buNone/>
              <a:defRPr/>
            </a:lvl3pPr>
            <a:lvl4pPr lvl="3" algn="ctr">
              <a:lnSpc>
                <a:spcPct val="100000"/>
              </a:lnSpc>
              <a:spcBef>
                <a:spcPts val="0"/>
              </a:spcBef>
              <a:spcAft>
                <a:spcPts val="0"/>
              </a:spcAft>
              <a:buClr>
                <a:srgbClr val="00B297"/>
              </a:buClr>
              <a:buSzPts val="1800"/>
              <a:buNone/>
              <a:defRPr/>
            </a:lvl4pPr>
            <a:lvl5pPr lvl="4" algn="ctr">
              <a:lnSpc>
                <a:spcPct val="100000"/>
              </a:lnSpc>
              <a:spcBef>
                <a:spcPts val="0"/>
              </a:spcBef>
              <a:spcAft>
                <a:spcPts val="0"/>
              </a:spcAft>
              <a:buClr>
                <a:srgbClr val="00B297"/>
              </a:buClr>
              <a:buSzPts val="1800"/>
              <a:buNone/>
              <a:defRPr/>
            </a:lvl5pPr>
            <a:lvl6pPr lvl="5" algn="ctr">
              <a:lnSpc>
                <a:spcPct val="100000"/>
              </a:lnSpc>
              <a:spcBef>
                <a:spcPts val="0"/>
              </a:spcBef>
              <a:spcAft>
                <a:spcPts val="0"/>
              </a:spcAft>
              <a:buClr>
                <a:srgbClr val="00B297"/>
              </a:buClr>
              <a:buSzPts val="1800"/>
              <a:buNone/>
              <a:defRPr/>
            </a:lvl6pPr>
            <a:lvl7pPr lvl="6" algn="ctr">
              <a:lnSpc>
                <a:spcPct val="100000"/>
              </a:lnSpc>
              <a:spcBef>
                <a:spcPts val="0"/>
              </a:spcBef>
              <a:spcAft>
                <a:spcPts val="0"/>
              </a:spcAft>
              <a:buClr>
                <a:srgbClr val="00B297"/>
              </a:buClr>
              <a:buSzPts val="1800"/>
              <a:buNone/>
              <a:defRPr/>
            </a:lvl7pPr>
            <a:lvl8pPr lvl="7" algn="ctr">
              <a:lnSpc>
                <a:spcPct val="100000"/>
              </a:lnSpc>
              <a:spcBef>
                <a:spcPts val="0"/>
              </a:spcBef>
              <a:spcAft>
                <a:spcPts val="0"/>
              </a:spcAft>
              <a:buClr>
                <a:srgbClr val="00B297"/>
              </a:buClr>
              <a:buSzPts val="1800"/>
              <a:buNone/>
              <a:defRPr/>
            </a:lvl8pPr>
            <a:lvl9pPr lvl="8" algn="ctr">
              <a:lnSpc>
                <a:spcPct val="100000"/>
              </a:lnSpc>
              <a:spcBef>
                <a:spcPts val="0"/>
              </a:spcBef>
              <a:spcAft>
                <a:spcPts val="0"/>
              </a:spcAft>
              <a:buClr>
                <a:srgbClr val="00B297"/>
              </a:buClr>
              <a:buSzPts val="1800"/>
              <a:buNone/>
              <a:defRPr/>
            </a:lvl9pPr>
          </a:lstStyle>
          <a:p/>
        </p:txBody>
      </p:sp>
      <p:sp>
        <p:nvSpPr>
          <p:cNvPr id="20" name="Google Shape;20;p16"/>
          <p:cNvSpPr txBox="1"/>
          <p:nvPr>
            <p:ph idx="1" type="body"/>
          </p:nvPr>
        </p:nvSpPr>
        <p:spPr>
          <a:xfrm>
            <a:off x="6667513" y="3302296"/>
            <a:ext cx="9518732" cy="4831360"/>
          </a:xfrm>
          <a:prstGeom prst="rect">
            <a:avLst/>
          </a:prstGeom>
          <a:noFill/>
          <a:ln>
            <a:noFill/>
          </a:ln>
        </p:spPr>
        <p:txBody>
          <a:bodyPr anchorCtr="0" anchor="t" bIns="50800" lIns="50800" spcFirstLastPara="1" rIns="50800" wrap="square" tIns="50800">
            <a:normAutofit/>
          </a:bodyPr>
          <a:lstStyle>
            <a:lvl1pPr indent="-228600" lvl="0" marL="457200" algn="l">
              <a:lnSpc>
                <a:spcPct val="100000"/>
              </a:lnSpc>
              <a:spcBef>
                <a:spcPts val="2667"/>
              </a:spcBef>
              <a:spcAft>
                <a:spcPts val="0"/>
              </a:spcAft>
              <a:buClr>
                <a:srgbClr val="FFFFFF"/>
              </a:buClr>
              <a:buSzPts val="4000"/>
              <a:buFont typeface="Open Sans"/>
              <a:buNone/>
              <a:defRPr>
                <a:solidFill>
                  <a:srgbClr val="FFFFFF"/>
                </a:solidFill>
              </a:defRPr>
            </a:lvl1pPr>
            <a:lvl2pPr indent="-228600" lvl="1" marL="914400" algn="l">
              <a:lnSpc>
                <a:spcPct val="100000"/>
              </a:lnSpc>
              <a:spcBef>
                <a:spcPts val="2667"/>
              </a:spcBef>
              <a:spcAft>
                <a:spcPts val="0"/>
              </a:spcAft>
              <a:buClr>
                <a:srgbClr val="FFFFFF"/>
              </a:buClr>
              <a:buSzPts val="4000"/>
              <a:buFont typeface="Open Sans"/>
              <a:buNone/>
              <a:defRPr>
                <a:solidFill>
                  <a:srgbClr val="FFFFFF"/>
                </a:solidFill>
              </a:defRPr>
            </a:lvl2pPr>
            <a:lvl3pPr indent="-228600" lvl="2" marL="1371600" algn="l">
              <a:lnSpc>
                <a:spcPct val="100000"/>
              </a:lnSpc>
              <a:spcBef>
                <a:spcPts val="2667"/>
              </a:spcBef>
              <a:spcAft>
                <a:spcPts val="0"/>
              </a:spcAft>
              <a:buClr>
                <a:srgbClr val="FFFFFF"/>
              </a:buClr>
              <a:buSzPts val="4000"/>
              <a:buFont typeface="Open Sans"/>
              <a:buNone/>
              <a:defRPr>
                <a:solidFill>
                  <a:srgbClr val="FFFFFF"/>
                </a:solidFill>
              </a:defRPr>
            </a:lvl3pPr>
            <a:lvl4pPr indent="-228600" lvl="3" marL="1828800" algn="l">
              <a:lnSpc>
                <a:spcPct val="100000"/>
              </a:lnSpc>
              <a:spcBef>
                <a:spcPts val="2667"/>
              </a:spcBef>
              <a:spcAft>
                <a:spcPts val="0"/>
              </a:spcAft>
              <a:buClr>
                <a:srgbClr val="FFFFFF"/>
              </a:buClr>
              <a:buSzPts val="4000"/>
              <a:buFont typeface="Open Sans"/>
              <a:buNone/>
              <a:defRPr>
                <a:solidFill>
                  <a:srgbClr val="FFFFFF"/>
                </a:solidFill>
              </a:defRPr>
            </a:lvl4pPr>
            <a:lvl5pPr indent="-228600" lvl="4" marL="2286000" algn="l">
              <a:lnSpc>
                <a:spcPct val="100000"/>
              </a:lnSpc>
              <a:spcBef>
                <a:spcPts val="2667"/>
              </a:spcBef>
              <a:spcAft>
                <a:spcPts val="0"/>
              </a:spcAft>
              <a:buClr>
                <a:srgbClr val="FFFFFF"/>
              </a:buClr>
              <a:buSzPts val="4000"/>
              <a:buFont typeface="Open Sans"/>
              <a:buNone/>
              <a:defRPr>
                <a:solidFill>
                  <a:srgbClr val="FFFFFF"/>
                </a:solidFill>
              </a:defRPr>
            </a:lvl5pPr>
            <a:lvl6pPr indent="-314325" lvl="5" marL="2743200" algn="ctr">
              <a:lnSpc>
                <a:spcPct val="100000"/>
              </a:lnSpc>
              <a:spcBef>
                <a:spcPts val="2667"/>
              </a:spcBef>
              <a:spcAft>
                <a:spcPts val="0"/>
              </a:spcAft>
              <a:buClr>
                <a:srgbClr val="676767"/>
              </a:buClr>
              <a:buSzPts val="1350"/>
              <a:buChar char="•"/>
              <a:defRPr/>
            </a:lvl6pPr>
            <a:lvl7pPr indent="-314325" lvl="6" marL="3200400" algn="ctr">
              <a:lnSpc>
                <a:spcPct val="100000"/>
              </a:lnSpc>
              <a:spcBef>
                <a:spcPts val="2667"/>
              </a:spcBef>
              <a:spcAft>
                <a:spcPts val="0"/>
              </a:spcAft>
              <a:buClr>
                <a:srgbClr val="676767"/>
              </a:buClr>
              <a:buSzPts val="1350"/>
              <a:buChar char="•"/>
              <a:defRPr/>
            </a:lvl7pPr>
            <a:lvl8pPr indent="-314325" lvl="7" marL="3657600" algn="ctr">
              <a:lnSpc>
                <a:spcPct val="100000"/>
              </a:lnSpc>
              <a:spcBef>
                <a:spcPts val="2667"/>
              </a:spcBef>
              <a:spcAft>
                <a:spcPts val="0"/>
              </a:spcAft>
              <a:buClr>
                <a:srgbClr val="676767"/>
              </a:buClr>
              <a:buSzPts val="1350"/>
              <a:buChar char="•"/>
              <a:defRPr/>
            </a:lvl8pPr>
            <a:lvl9pPr indent="-314325" lvl="8" marL="4114800" algn="ctr">
              <a:lnSpc>
                <a:spcPct val="100000"/>
              </a:lnSpc>
              <a:spcBef>
                <a:spcPts val="2667"/>
              </a:spcBef>
              <a:spcAft>
                <a:spcPts val="0"/>
              </a:spcAft>
              <a:buClr>
                <a:srgbClr val="676767"/>
              </a:buClr>
              <a:buSzPts val="1350"/>
              <a:buChar char="•"/>
              <a:defRPr/>
            </a:lvl9pPr>
          </a:lstStyle>
          <a:p/>
        </p:txBody>
      </p:sp>
      <p:pic>
        <p:nvPicPr>
          <p:cNvPr descr="pasted-image.pdf" id="21" name="Google Shape;21;p16"/>
          <p:cNvPicPr preferRelativeResize="0"/>
          <p:nvPr/>
        </p:nvPicPr>
        <p:blipFill rotWithShape="1">
          <a:blip r:embed="rId3">
            <a:alphaModFix/>
          </a:blip>
          <a:srcRect b="0" l="0" r="0" t="0"/>
          <a:stretch/>
        </p:blipFill>
        <p:spPr>
          <a:xfrm>
            <a:off x="3207552" y="8668092"/>
            <a:ext cx="66421" cy="406402"/>
          </a:xfrm>
          <a:prstGeom prst="rect">
            <a:avLst/>
          </a:prstGeom>
          <a:noFill/>
          <a:ln>
            <a:noFill/>
          </a:ln>
        </p:spPr>
      </p:pic>
      <p:sp>
        <p:nvSpPr>
          <p:cNvPr id="22" name="Google Shape;22;p16"/>
          <p:cNvSpPr txBox="1"/>
          <p:nvPr/>
        </p:nvSpPr>
        <p:spPr>
          <a:xfrm>
            <a:off x="3348259" y="8531021"/>
            <a:ext cx="801091" cy="424116"/>
          </a:xfrm>
          <a:prstGeom prst="rect">
            <a:avLst/>
          </a:prstGeom>
          <a:noFill/>
          <a:ln>
            <a:noFill/>
          </a:ln>
        </p:spPr>
        <p:txBody>
          <a:bodyPr anchorCtr="0" anchor="ctr" bIns="67725" lIns="67725" spcFirstLastPara="1" rIns="67725" wrap="square" tIns="67725">
            <a:spAutoFit/>
          </a:bodyPr>
          <a:lstStyle/>
          <a:p>
            <a:pPr indent="0" lvl="0" marL="0" marR="0" rtl="0" algn="l">
              <a:lnSpc>
                <a:spcPct val="100000"/>
              </a:lnSpc>
              <a:spcBef>
                <a:spcPts val="0"/>
              </a:spcBef>
              <a:spcAft>
                <a:spcPts val="0"/>
              </a:spcAft>
              <a:buClr>
                <a:srgbClr val="FFFFFF"/>
              </a:buClr>
              <a:buSzPts val="1867"/>
              <a:buFont typeface="Open Sans"/>
              <a:buNone/>
            </a:pPr>
            <a:r>
              <a:rPr b="1" i="0" lang="en-US" sz="1867" u="none" cap="none" strike="noStrike">
                <a:solidFill>
                  <a:srgbClr val="FFFFFF"/>
                </a:solidFill>
                <a:latin typeface="Open Sans"/>
                <a:ea typeface="Open Sans"/>
                <a:cs typeface="Open Sans"/>
                <a:sym typeface="Open Sans"/>
              </a:rPr>
              <a:t>SLIDE</a:t>
            </a:r>
            <a:endParaRPr b="1" i="0" sz="1867" u="none" cap="none" strike="noStrike">
              <a:solidFill>
                <a:srgbClr val="FFFFFF"/>
              </a:solidFill>
              <a:latin typeface="Open Sans"/>
              <a:ea typeface="Open Sans"/>
              <a:cs typeface="Open Sans"/>
              <a:sym typeface="Open Sans"/>
            </a:endParaRPr>
          </a:p>
        </p:txBody>
      </p:sp>
      <p:pic>
        <p:nvPicPr>
          <p:cNvPr descr="pasted-image.pdf" id="23" name="Google Shape;23;p16"/>
          <p:cNvPicPr preferRelativeResize="0"/>
          <p:nvPr/>
        </p:nvPicPr>
        <p:blipFill rotWithShape="1">
          <a:blip r:embed="rId4">
            <a:alphaModFix/>
          </a:blip>
          <a:srcRect b="0" l="0" r="0" t="0"/>
          <a:stretch/>
        </p:blipFill>
        <p:spPr>
          <a:xfrm>
            <a:off x="522445" y="8489918"/>
            <a:ext cx="2443489" cy="1048626"/>
          </a:xfrm>
          <a:prstGeom prst="rect">
            <a:avLst/>
          </a:prstGeom>
          <a:noFill/>
          <a:ln>
            <a:noFill/>
          </a:ln>
        </p:spPr>
      </p:pic>
      <p:sp>
        <p:nvSpPr>
          <p:cNvPr id="24" name="Google Shape;24;p16"/>
          <p:cNvSpPr txBox="1"/>
          <p:nvPr>
            <p:ph idx="12" type="sldNum"/>
          </p:nvPr>
        </p:nvSpPr>
        <p:spPr>
          <a:xfrm>
            <a:off x="3359302" y="8806579"/>
            <a:ext cx="407163" cy="389915"/>
          </a:xfrm>
          <a:prstGeom prst="rect">
            <a:avLst/>
          </a:prstGeom>
          <a:noFill/>
          <a:ln>
            <a:noFill/>
          </a:ln>
        </p:spPr>
        <p:txBody>
          <a:bodyPr anchorCtr="0" anchor="t" bIns="50800" lIns="50800" spcFirstLastPara="1" rIns="50800" wrap="square" tIns="50800">
            <a:spAutoFit/>
          </a:bodyPr>
          <a:lstStyle>
            <a:lvl1pPr indent="0" lvl="0" marL="0" algn="l">
              <a:lnSpc>
                <a:spcPct val="100000"/>
              </a:lnSpc>
              <a:spcBef>
                <a:spcPts val="0"/>
              </a:spcBef>
              <a:spcAft>
                <a:spcPts val="0"/>
              </a:spcAft>
              <a:buClr>
                <a:schemeClr val="dk1"/>
              </a:buClr>
              <a:buSzPts val="1867"/>
              <a:buFont typeface="Open Sans"/>
              <a:buNone/>
              <a:defRPr b="1" i="0" sz="1867" u="none" cap="none" strike="noStrike">
                <a:solidFill>
                  <a:schemeClr val="dk1"/>
                </a:solidFill>
                <a:latin typeface="Open Sans"/>
                <a:ea typeface="Open Sans"/>
                <a:cs typeface="Open Sans"/>
                <a:sym typeface="Open Sans"/>
              </a:defRPr>
            </a:lvl1pPr>
            <a:lvl2pPr indent="0" lvl="1" marL="0" algn="l">
              <a:lnSpc>
                <a:spcPct val="100000"/>
              </a:lnSpc>
              <a:spcBef>
                <a:spcPts val="0"/>
              </a:spcBef>
              <a:spcAft>
                <a:spcPts val="0"/>
              </a:spcAft>
              <a:buClr>
                <a:schemeClr val="dk1"/>
              </a:buClr>
              <a:buSzPts val="1867"/>
              <a:buFont typeface="Open Sans"/>
              <a:buNone/>
              <a:defRPr b="1" i="0" sz="1867" u="none" cap="none" strike="noStrike">
                <a:solidFill>
                  <a:schemeClr val="dk1"/>
                </a:solidFill>
                <a:latin typeface="Open Sans"/>
                <a:ea typeface="Open Sans"/>
                <a:cs typeface="Open Sans"/>
                <a:sym typeface="Open Sans"/>
              </a:defRPr>
            </a:lvl2pPr>
            <a:lvl3pPr indent="0" lvl="2" marL="0" algn="l">
              <a:lnSpc>
                <a:spcPct val="100000"/>
              </a:lnSpc>
              <a:spcBef>
                <a:spcPts val="0"/>
              </a:spcBef>
              <a:spcAft>
                <a:spcPts val="0"/>
              </a:spcAft>
              <a:buClr>
                <a:schemeClr val="dk1"/>
              </a:buClr>
              <a:buSzPts val="1867"/>
              <a:buFont typeface="Open Sans"/>
              <a:buNone/>
              <a:defRPr b="1" i="0" sz="1867" u="none" cap="none" strike="noStrike">
                <a:solidFill>
                  <a:schemeClr val="dk1"/>
                </a:solidFill>
                <a:latin typeface="Open Sans"/>
                <a:ea typeface="Open Sans"/>
                <a:cs typeface="Open Sans"/>
                <a:sym typeface="Open Sans"/>
              </a:defRPr>
            </a:lvl3pPr>
            <a:lvl4pPr indent="0" lvl="3" marL="0" algn="l">
              <a:lnSpc>
                <a:spcPct val="100000"/>
              </a:lnSpc>
              <a:spcBef>
                <a:spcPts val="0"/>
              </a:spcBef>
              <a:spcAft>
                <a:spcPts val="0"/>
              </a:spcAft>
              <a:buClr>
                <a:schemeClr val="dk1"/>
              </a:buClr>
              <a:buSzPts val="1867"/>
              <a:buFont typeface="Open Sans"/>
              <a:buNone/>
              <a:defRPr b="1" i="0" sz="1867" u="none" cap="none" strike="noStrike">
                <a:solidFill>
                  <a:schemeClr val="dk1"/>
                </a:solidFill>
                <a:latin typeface="Open Sans"/>
                <a:ea typeface="Open Sans"/>
                <a:cs typeface="Open Sans"/>
                <a:sym typeface="Open Sans"/>
              </a:defRPr>
            </a:lvl4pPr>
            <a:lvl5pPr indent="0" lvl="4" marL="0" algn="l">
              <a:lnSpc>
                <a:spcPct val="100000"/>
              </a:lnSpc>
              <a:spcBef>
                <a:spcPts val="0"/>
              </a:spcBef>
              <a:spcAft>
                <a:spcPts val="0"/>
              </a:spcAft>
              <a:buClr>
                <a:schemeClr val="dk1"/>
              </a:buClr>
              <a:buSzPts val="1867"/>
              <a:buFont typeface="Open Sans"/>
              <a:buNone/>
              <a:defRPr b="1" i="0" sz="1867" u="none" cap="none" strike="noStrike">
                <a:solidFill>
                  <a:schemeClr val="dk1"/>
                </a:solidFill>
                <a:latin typeface="Open Sans"/>
                <a:ea typeface="Open Sans"/>
                <a:cs typeface="Open Sans"/>
                <a:sym typeface="Open Sans"/>
              </a:defRPr>
            </a:lvl5pPr>
            <a:lvl6pPr indent="0" lvl="5" marL="0" algn="l">
              <a:lnSpc>
                <a:spcPct val="100000"/>
              </a:lnSpc>
              <a:spcBef>
                <a:spcPts val="0"/>
              </a:spcBef>
              <a:spcAft>
                <a:spcPts val="0"/>
              </a:spcAft>
              <a:buClr>
                <a:schemeClr val="dk1"/>
              </a:buClr>
              <a:buSzPts val="1867"/>
              <a:buFont typeface="Open Sans"/>
              <a:buNone/>
              <a:defRPr b="1" i="0" sz="1867" u="none" cap="none" strike="noStrike">
                <a:solidFill>
                  <a:schemeClr val="dk1"/>
                </a:solidFill>
                <a:latin typeface="Open Sans"/>
                <a:ea typeface="Open Sans"/>
                <a:cs typeface="Open Sans"/>
                <a:sym typeface="Open Sans"/>
              </a:defRPr>
            </a:lvl6pPr>
            <a:lvl7pPr indent="0" lvl="6" marL="0" algn="l">
              <a:lnSpc>
                <a:spcPct val="100000"/>
              </a:lnSpc>
              <a:spcBef>
                <a:spcPts val="0"/>
              </a:spcBef>
              <a:spcAft>
                <a:spcPts val="0"/>
              </a:spcAft>
              <a:buClr>
                <a:schemeClr val="dk1"/>
              </a:buClr>
              <a:buSzPts val="1867"/>
              <a:buFont typeface="Open Sans"/>
              <a:buNone/>
              <a:defRPr b="1" i="0" sz="1867" u="none" cap="none" strike="noStrike">
                <a:solidFill>
                  <a:schemeClr val="dk1"/>
                </a:solidFill>
                <a:latin typeface="Open Sans"/>
                <a:ea typeface="Open Sans"/>
                <a:cs typeface="Open Sans"/>
                <a:sym typeface="Open Sans"/>
              </a:defRPr>
            </a:lvl7pPr>
            <a:lvl8pPr indent="0" lvl="7" marL="0" algn="l">
              <a:lnSpc>
                <a:spcPct val="100000"/>
              </a:lnSpc>
              <a:spcBef>
                <a:spcPts val="0"/>
              </a:spcBef>
              <a:spcAft>
                <a:spcPts val="0"/>
              </a:spcAft>
              <a:buClr>
                <a:schemeClr val="dk1"/>
              </a:buClr>
              <a:buSzPts val="1867"/>
              <a:buFont typeface="Open Sans"/>
              <a:buNone/>
              <a:defRPr b="1" i="0" sz="1867" u="none" cap="none" strike="noStrike">
                <a:solidFill>
                  <a:schemeClr val="dk1"/>
                </a:solidFill>
                <a:latin typeface="Open Sans"/>
                <a:ea typeface="Open Sans"/>
                <a:cs typeface="Open Sans"/>
                <a:sym typeface="Open Sans"/>
              </a:defRPr>
            </a:lvl8pPr>
            <a:lvl9pPr indent="0" lvl="8" marL="0" algn="l">
              <a:lnSpc>
                <a:spcPct val="100000"/>
              </a:lnSpc>
              <a:spcBef>
                <a:spcPts val="0"/>
              </a:spcBef>
              <a:spcAft>
                <a:spcPts val="0"/>
              </a:spcAft>
              <a:buClr>
                <a:schemeClr val="dk1"/>
              </a:buClr>
              <a:buSzPts val="1867"/>
              <a:buFont typeface="Open Sans"/>
              <a:buNone/>
              <a:defRPr b="1" i="0" sz="1867" u="none" cap="none" strike="noStrike">
                <a:solidFill>
                  <a:schemeClr val="dk1"/>
                </a:solidFill>
                <a:latin typeface="Open Sans"/>
                <a:ea typeface="Open Sans"/>
                <a:cs typeface="Open Sans"/>
                <a:sym typeface="Open Sans"/>
              </a:defRPr>
            </a:lvl9pPr>
          </a:lstStyle>
          <a:p>
            <a:pPr indent="0" lvl="0" marL="0" rtl="0" algn="l">
              <a:spcBef>
                <a:spcPts val="0"/>
              </a:spcBef>
              <a:spcAft>
                <a:spcPts val="0"/>
              </a:spcAft>
              <a:buNone/>
            </a:pPr>
            <a:fld id="{00000000-1234-1234-1234-123412341234}" type="slidenum">
              <a:rPr lang="en-US"/>
              <a:t>‹#›</a:t>
            </a:fld>
            <a:endParaRPr/>
          </a:p>
        </p:txBody>
      </p:sp>
      <p:sp>
        <p:nvSpPr>
          <p:cNvPr id="25" name="Google Shape;25;p16"/>
          <p:cNvSpPr txBox="1"/>
          <p:nvPr/>
        </p:nvSpPr>
        <p:spPr>
          <a:xfrm>
            <a:off x="552421" y="1786744"/>
            <a:ext cx="4438716" cy="2318583"/>
          </a:xfrm>
          <a:prstGeom prst="rect">
            <a:avLst/>
          </a:prstGeom>
          <a:noFill/>
          <a:ln>
            <a:noFill/>
          </a:ln>
        </p:spPr>
        <p:txBody>
          <a:bodyPr anchorCtr="0" anchor="ctr" bIns="50800" lIns="50800" spcFirstLastPara="1" rIns="50800" wrap="square" tIns="50800">
            <a:spAutoFit/>
          </a:bodyPr>
          <a:lstStyle/>
          <a:p>
            <a:pPr indent="0" lvl="0" marL="0" marR="0" rtl="0" algn="ctr">
              <a:lnSpc>
                <a:spcPct val="100000"/>
              </a:lnSpc>
              <a:spcBef>
                <a:spcPts val="0"/>
              </a:spcBef>
              <a:spcAft>
                <a:spcPts val="0"/>
              </a:spcAft>
              <a:buClr>
                <a:schemeClr val="dk1"/>
              </a:buClr>
              <a:buSzPts val="7200"/>
              <a:buFont typeface="Open Sans"/>
              <a:buNone/>
            </a:pPr>
            <a:r>
              <a:rPr b="1" i="0" lang="en-US" sz="7200" u="none" cap="none" strike="noStrike">
                <a:solidFill>
                  <a:schemeClr val="dk1"/>
                </a:solidFill>
                <a:latin typeface="Open Sans"/>
                <a:ea typeface="Open Sans"/>
                <a:cs typeface="Open Sans"/>
                <a:sym typeface="Open Sans"/>
              </a:rPr>
              <a:t>Learning </a:t>
            </a:r>
            <a:endParaRPr/>
          </a:p>
          <a:p>
            <a:pPr indent="0" lvl="0" marL="228600" marR="0" rtl="0" algn="ctr">
              <a:lnSpc>
                <a:spcPct val="100000"/>
              </a:lnSpc>
              <a:spcBef>
                <a:spcPts val="0"/>
              </a:spcBef>
              <a:spcAft>
                <a:spcPts val="0"/>
              </a:spcAft>
              <a:buClr>
                <a:schemeClr val="dk1"/>
              </a:buClr>
              <a:buSzPts val="7200"/>
              <a:buFont typeface="Open Sans"/>
              <a:buNone/>
            </a:pPr>
            <a:r>
              <a:rPr b="1" i="0" lang="en-US" sz="7200" u="none" cap="none" strike="noStrike">
                <a:solidFill>
                  <a:schemeClr val="dk1"/>
                </a:solidFill>
                <a:latin typeface="Open Sans"/>
                <a:ea typeface="Open Sans"/>
                <a:cs typeface="Open Sans"/>
                <a:sym typeface="Open Sans"/>
              </a:rPr>
              <a:t> objectives</a:t>
            </a:r>
            <a:endParaRPr/>
          </a:p>
        </p:txBody>
      </p:sp>
      <p:sp>
        <p:nvSpPr>
          <p:cNvPr id="26" name="Google Shape;26;p16"/>
          <p:cNvSpPr/>
          <p:nvPr/>
        </p:nvSpPr>
        <p:spPr>
          <a:xfrm>
            <a:off x="4471987" y="4991049"/>
            <a:ext cx="661226" cy="657225"/>
          </a:xfrm>
          <a:prstGeom prst="ellipse">
            <a:avLst/>
          </a:prstGeom>
          <a:solidFill>
            <a:srgbClr val="00A585"/>
          </a:solidFill>
          <a:ln>
            <a:noFill/>
          </a:ln>
          <a:effectLst>
            <a:outerShdw blurRad="38100" rotWithShape="0" dir="5400000" dist="25400">
              <a:srgbClr val="000000">
                <a:alpha val="49803"/>
              </a:srgbClr>
            </a:outerShdw>
          </a:effectLst>
        </p:spPr>
        <p:txBody>
          <a:bodyPr anchorCtr="0" anchor="ctr" bIns="50800" lIns="50800" spcFirstLastPara="1" rIns="50800" wrap="square" tIns="50800">
            <a:spAutoFit/>
          </a:bodyPr>
          <a:lstStyle/>
          <a:p>
            <a:pPr indent="0" lvl="0" marL="0" marR="0" rtl="0" algn="ctr">
              <a:lnSpc>
                <a:spcPct val="100000"/>
              </a:lnSpc>
              <a:spcBef>
                <a:spcPts val="0"/>
              </a:spcBef>
              <a:spcAft>
                <a:spcPts val="0"/>
              </a:spcAft>
              <a:buClr>
                <a:srgbClr val="A5A5A5"/>
              </a:buClr>
              <a:buSzPts val="1800"/>
              <a:buFont typeface="Open Sans"/>
              <a:buNone/>
            </a:pPr>
            <a:r>
              <a:t/>
            </a:r>
            <a:endParaRPr b="0" i="0" sz="1800" u="none" cap="none" strike="noStrike">
              <a:solidFill>
                <a:srgbClr val="A5A5A5"/>
              </a:solidFill>
              <a:latin typeface="Open Sans"/>
              <a:ea typeface="Open Sans"/>
              <a:cs typeface="Open Sans"/>
              <a:sym typeface="Open Sans"/>
            </a:endParaRPr>
          </a:p>
        </p:txBody>
      </p:sp>
      <p:sp>
        <p:nvSpPr>
          <p:cNvPr id="27" name="Google Shape;27;p16"/>
          <p:cNvSpPr/>
          <p:nvPr/>
        </p:nvSpPr>
        <p:spPr>
          <a:xfrm>
            <a:off x="1409685" y="5472065"/>
            <a:ext cx="661226" cy="657225"/>
          </a:xfrm>
          <a:prstGeom prst="ellipse">
            <a:avLst/>
          </a:prstGeom>
          <a:solidFill>
            <a:srgbClr val="00A585"/>
          </a:solidFill>
          <a:ln>
            <a:noFill/>
          </a:ln>
          <a:effectLst>
            <a:outerShdw blurRad="38100" rotWithShape="0" dir="5400000" dist="25400">
              <a:srgbClr val="000000">
                <a:alpha val="49803"/>
              </a:srgbClr>
            </a:outerShdw>
          </a:effectLst>
        </p:spPr>
        <p:txBody>
          <a:bodyPr anchorCtr="0" anchor="ctr" bIns="50800" lIns="50800" spcFirstLastPara="1" rIns="50800" wrap="square" tIns="50800">
            <a:spAutoFit/>
          </a:bodyPr>
          <a:lstStyle/>
          <a:p>
            <a:pPr indent="0" lvl="0" marL="0" marR="0" rtl="0" algn="ctr">
              <a:lnSpc>
                <a:spcPct val="100000"/>
              </a:lnSpc>
              <a:spcBef>
                <a:spcPts val="0"/>
              </a:spcBef>
              <a:spcAft>
                <a:spcPts val="0"/>
              </a:spcAft>
              <a:buClr>
                <a:srgbClr val="A5A5A5"/>
              </a:buClr>
              <a:buSzPts val="1800"/>
              <a:buFont typeface="Open Sans"/>
              <a:buNone/>
            </a:pPr>
            <a:r>
              <a:t/>
            </a:r>
            <a:endParaRPr b="0" i="0" sz="1800" u="none" cap="none" strike="noStrike">
              <a:solidFill>
                <a:srgbClr val="A5A5A5"/>
              </a:solidFill>
              <a:latin typeface="Open Sans"/>
              <a:ea typeface="Open Sans"/>
              <a:cs typeface="Open Sans"/>
              <a:sym typeface="Open Sans"/>
            </a:endParaRPr>
          </a:p>
        </p:txBody>
      </p:sp>
      <p:sp>
        <p:nvSpPr>
          <p:cNvPr id="28" name="Google Shape;28;p16"/>
          <p:cNvSpPr/>
          <p:nvPr/>
        </p:nvSpPr>
        <p:spPr>
          <a:xfrm>
            <a:off x="3005129" y="5524449"/>
            <a:ext cx="661226" cy="657225"/>
          </a:xfrm>
          <a:prstGeom prst="ellipse">
            <a:avLst/>
          </a:prstGeom>
          <a:solidFill>
            <a:srgbClr val="00A585"/>
          </a:solidFill>
          <a:ln>
            <a:noFill/>
          </a:ln>
          <a:effectLst>
            <a:outerShdw blurRad="38100" rotWithShape="0" dir="5400000" dist="25400">
              <a:srgbClr val="000000">
                <a:alpha val="49803"/>
              </a:srgbClr>
            </a:outerShdw>
          </a:effectLst>
        </p:spPr>
        <p:txBody>
          <a:bodyPr anchorCtr="0" anchor="ctr" bIns="50800" lIns="50800" spcFirstLastPara="1" rIns="50800" wrap="square" tIns="50800">
            <a:spAutoFit/>
          </a:bodyPr>
          <a:lstStyle/>
          <a:p>
            <a:pPr indent="0" lvl="0" marL="0" marR="0" rtl="0" algn="ctr">
              <a:lnSpc>
                <a:spcPct val="100000"/>
              </a:lnSpc>
              <a:spcBef>
                <a:spcPts val="0"/>
              </a:spcBef>
              <a:spcAft>
                <a:spcPts val="0"/>
              </a:spcAft>
              <a:buClr>
                <a:srgbClr val="A5A5A5"/>
              </a:buClr>
              <a:buSzPts val="1800"/>
              <a:buFont typeface="Open Sans"/>
              <a:buNone/>
            </a:pPr>
            <a:r>
              <a:t/>
            </a:r>
            <a:endParaRPr b="0" i="0" sz="1800" u="none" cap="none" strike="noStrike">
              <a:solidFill>
                <a:srgbClr val="A5A5A5"/>
              </a:solidFill>
              <a:latin typeface="Open Sans"/>
              <a:ea typeface="Open Sans"/>
              <a:cs typeface="Open Sans"/>
              <a:sym typeface="Open Sans"/>
            </a:endParaRPr>
          </a:p>
        </p:txBody>
      </p:sp>
      <p:sp>
        <p:nvSpPr>
          <p:cNvPr id="29" name="Google Shape;29;p16"/>
          <p:cNvSpPr/>
          <p:nvPr/>
        </p:nvSpPr>
        <p:spPr>
          <a:xfrm>
            <a:off x="233341" y="4681484"/>
            <a:ext cx="661226" cy="657225"/>
          </a:xfrm>
          <a:prstGeom prst="ellipse">
            <a:avLst/>
          </a:prstGeom>
          <a:solidFill>
            <a:srgbClr val="00A585"/>
          </a:solidFill>
          <a:ln>
            <a:noFill/>
          </a:ln>
          <a:effectLst>
            <a:outerShdw blurRad="38100" rotWithShape="0" dir="5400000" dist="25400">
              <a:srgbClr val="000000">
                <a:alpha val="49803"/>
              </a:srgbClr>
            </a:outerShdw>
          </a:effectLst>
        </p:spPr>
        <p:txBody>
          <a:bodyPr anchorCtr="0" anchor="ctr" bIns="50800" lIns="50800" spcFirstLastPara="1" rIns="50800" wrap="square" tIns="50800">
            <a:spAutoFit/>
          </a:bodyPr>
          <a:lstStyle/>
          <a:p>
            <a:pPr indent="0" lvl="0" marL="0" marR="0" rtl="0" algn="ctr">
              <a:lnSpc>
                <a:spcPct val="100000"/>
              </a:lnSpc>
              <a:spcBef>
                <a:spcPts val="0"/>
              </a:spcBef>
              <a:spcAft>
                <a:spcPts val="0"/>
              </a:spcAft>
              <a:buClr>
                <a:srgbClr val="A5A5A5"/>
              </a:buClr>
              <a:buSzPts val="1800"/>
              <a:buFont typeface="Open Sans"/>
              <a:buNone/>
            </a:pPr>
            <a:r>
              <a:t/>
            </a:r>
            <a:endParaRPr b="0" i="0" sz="1800" u="none" cap="none" strike="noStrike">
              <a:solidFill>
                <a:srgbClr val="A5A5A5"/>
              </a:solidFill>
              <a:latin typeface="Open Sans"/>
              <a:ea typeface="Open Sans"/>
              <a:cs typeface="Open Sans"/>
              <a:sym typeface="Open Sans"/>
            </a:endParaRPr>
          </a:p>
        </p:txBody>
      </p:sp>
      <p:sp>
        <p:nvSpPr>
          <p:cNvPr id="30" name="Google Shape;30;p16"/>
          <p:cNvSpPr/>
          <p:nvPr/>
        </p:nvSpPr>
        <p:spPr>
          <a:xfrm>
            <a:off x="1433493" y="209486"/>
            <a:ext cx="661226" cy="657225"/>
          </a:xfrm>
          <a:prstGeom prst="ellipse">
            <a:avLst/>
          </a:prstGeom>
          <a:solidFill>
            <a:srgbClr val="00A585"/>
          </a:solidFill>
          <a:ln>
            <a:noFill/>
          </a:ln>
          <a:effectLst>
            <a:outerShdw blurRad="38100" rotWithShape="0" dir="5400000" dist="25400">
              <a:srgbClr val="000000">
                <a:alpha val="49803"/>
              </a:srgbClr>
            </a:outerShdw>
          </a:effectLst>
        </p:spPr>
        <p:txBody>
          <a:bodyPr anchorCtr="0" anchor="ctr" bIns="50800" lIns="50800" spcFirstLastPara="1" rIns="50800" wrap="square" tIns="50800">
            <a:spAutoFit/>
          </a:bodyPr>
          <a:lstStyle/>
          <a:p>
            <a:pPr indent="0" lvl="0" marL="0" marR="0" rtl="0" algn="ctr">
              <a:lnSpc>
                <a:spcPct val="100000"/>
              </a:lnSpc>
              <a:spcBef>
                <a:spcPts val="0"/>
              </a:spcBef>
              <a:spcAft>
                <a:spcPts val="0"/>
              </a:spcAft>
              <a:buClr>
                <a:srgbClr val="A5A5A5"/>
              </a:buClr>
              <a:buSzPts val="1800"/>
              <a:buFont typeface="Open Sans"/>
              <a:buNone/>
            </a:pPr>
            <a:r>
              <a:t/>
            </a:r>
            <a:endParaRPr b="0" i="0" sz="1800" u="none" cap="none" strike="noStrike">
              <a:solidFill>
                <a:srgbClr val="A5A5A5"/>
              </a:solidFill>
              <a:latin typeface="Open Sans"/>
              <a:ea typeface="Open Sans"/>
              <a:cs typeface="Open Sans"/>
              <a:sym typeface="Open Sans"/>
            </a:endParaRPr>
          </a:p>
        </p:txBody>
      </p:sp>
      <p:sp>
        <p:nvSpPr>
          <p:cNvPr id="31" name="Google Shape;31;p16"/>
          <p:cNvSpPr/>
          <p:nvPr/>
        </p:nvSpPr>
        <p:spPr>
          <a:xfrm>
            <a:off x="257149" y="876244"/>
            <a:ext cx="661226" cy="657225"/>
          </a:xfrm>
          <a:prstGeom prst="ellipse">
            <a:avLst/>
          </a:prstGeom>
          <a:solidFill>
            <a:srgbClr val="00A585"/>
          </a:solidFill>
          <a:ln>
            <a:noFill/>
          </a:ln>
          <a:effectLst>
            <a:outerShdw blurRad="38100" rotWithShape="0" dir="5400000" dist="25400">
              <a:srgbClr val="000000">
                <a:alpha val="49803"/>
              </a:srgbClr>
            </a:outerShdw>
          </a:effectLst>
        </p:spPr>
        <p:txBody>
          <a:bodyPr anchorCtr="0" anchor="ctr" bIns="50800" lIns="50800" spcFirstLastPara="1" rIns="50800" wrap="square" tIns="50800">
            <a:spAutoFit/>
          </a:bodyPr>
          <a:lstStyle/>
          <a:p>
            <a:pPr indent="0" lvl="0" marL="0" marR="0" rtl="0" algn="ctr">
              <a:lnSpc>
                <a:spcPct val="100000"/>
              </a:lnSpc>
              <a:spcBef>
                <a:spcPts val="0"/>
              </a:spcBef>
              <a:spcAft>
                <a:spcPts val="0"/>
              </a:spcAft>
              <a:buClr>
                <a:srgbClr val="A5A5A5"/>
              </a:buClr>
              <a:buSzPts val="1800"/>
              <a:buFont typeface="Open Sans"/>
              <a:buNone/>
            </a:pPr>
            <a:r>
              <a:t/>
            </a:r>
            <a:endParaRPr b="0" i="0" sz="1800" u="none" cap="none" strike="noStrike">
              <a:solidFill>
                <a:srgbClr val="A5A5A5"/>
              </a:solidFill>
              <a:latin typeface="Open Sans"/>
              <a:ea typeface="Open Sans"/>
              <a:cs typeface="Open Sans"/>
              <a:sym typeface="Open Sans"/>
            </a:endParaRPr>
          </a:p>
        </p:txBody>
      </p:sp>
      <p:sp>
        <p:nvSpPr>
          <p:cNvPr id="32" name="Google Shape;32;p16"/>
          <p:cNvSpPr/>
          <p:nvPr/>
        </p:nvSpPr>
        <p:spPr>
          <a:xfrm>
            <a:off x="121198" y="6224608"/>
            <a:ext cx="524523" cy="547642"/>
          </a:xfrm>
          <a:prstGeom prst="ellipse">
            <a:avLst/>
          </a:prstGeom>
          <a:solidFill>
            <a:srgbClr val="00A585"/>
          </a:solidFill>
          <a:ln>
            <a:noFill/>
          </a:ln>
          <a:effectLst>
            <a:outerShdw blurRad="38100" rotWithShape="0" dir="5400000" dist="25400">
              <a:srgbClr val="000000">
                <a:alpha val="49803"/>
              </a:srgbClr>
            </a:outerShdw>
          </a:effectLst>
        </p:spPr>
        <p:txBody>
          <a:bodyPr anchorCtr="0" anchor="ctr" bIns="50800" lIns="50800" spcFirstLastPara="1" rIns="50800" wrap="square" tIns="50800">
            <a:spAutoFit/>
          </a:bodyPr>
          <a:lstStyle/>
          <a:p>
            <a:pPr indent="0" lvl="0" marL="0" marR="0" rtl="0" algn="ctr">
              <a:lnSpc>
                <a:spcPct val="100000"/>
              </a:lnSpc>
              <a:spcBef>
                <a:spcPts val="0"/>
              </a:spcBef>
              <a:spcAft>
                <a:spcPts val="0"/>
              </a:spcAft>
              <a:buClr>
                <a:srgbClr val="A5A5A5"/>
              </a:buClr>
              <a:buSzPts val="1800"/>
              <a:buFont typeface="Open Sans"/>
              <a:buNone/>
            </a:pPr>
            <a:r>
              <a:t/>
            </a:r>
            <a:endParaRPr b="0" i="0" sz="1800" u="none" cap="none" strike="noStrike">
              <a:solidFill>
                <a:srgbClr val="A5A5A5"/>
              </a:solidFill>
              <a:latin typeface="Open Sans"/>
              <a:ea typeface="Open Sans"/>
              <a:cs typeface="Open Sans"/>
              <a:sym typeface="Open Sans"/>
            </a:endParaRPr>
          </a:p>
        </p:txBody>
      </p:sp>
      <p:sp>
        <p:nvSpPr>
          <p:cNvPr id="33" name="Google Shape;33;p16"/>
          <p:cNvSpPr/>
          <p:nvPr/>
        </p:nvSpPr>
        <p:spPr>
          <a:xfrm>
            <a:off x="2834779" y="6925190"/>
            <a:ext cx="524523" cy="547642"/>
          </a:xfrm>
          <a:prstGeom prst="ellipse">
            <a:avLst/>
          </a:prstGeom>
          <a:solidFill>
            <a:srgbClr val="00A585"/>
          </a:solidFill>
          <a:ln>
            <a:noFill/>
          </a:ln>
          <a:effectLst>
            <a:outerShdw blurRad="38100" rotWithShape="0" dir="5400000" dist="25400">
              <a:srgbClr val="000000">
                <a:alpha val="49803"/>
              </a:srgbClr>
            </a:outerShdw>
          </a:effectLst>
        </p:spPr>
        <p:txBody>
          <a:bodyPr anchorCtr="0" anchor="ctr" bIns="50800" lIns="50800" spcFirstLastPara="1" rIns="50800" wrap="square" tIns="50800">
            <a:spAutoFit/>
          </a:bodyPr>
          <a:lstStyle/>
          <a:p>
            <a:pPr indent="0" lvl="0" marL="0" marR="0" rtl="0" algn="ctr">
              <a:lnSpc>
                <a:spcPct val="100000"/>
              </a:lnSpc>
              <a:spcBef>
                <a:spcPts val="0"/>
              </a:spcBef>
              <a:spcAft>
                <a:spcPts val="0"/>
              </a:spcAft>
              <a:buClr>
                <a:srgbClr val="A5A5A5"/>
              </a:buClr>
              <a:buSzPts val="1800"/>
              <a:buFont typeface="Open Sans"/>
              <a:buNone/>
            </a:pPr>
            <a:r>
              <a:t/>
            </a:r>
            <a:endParaRPr b="0" i="0" sz="1800" u="none" cap="none" strike="noStrike">
              <a:solidFill>
                <a:srgbClr val="A5A5A5"/>
              </a:solidFill>
              <a:latin typeface="Open Sans"/>
              <a:ea typeface="Open Sans"/>
              <a:cs typeface="Open Sans"/>
              <a:sym typeface="Open Sans"/>
            </a:endParaRPr>
          </a:p>
        </p:txBody>
      </p:sp>
      <p:sp>
        <p:nvSpPr>
          <p:cNvPr id="34" name="Google Shape;34;p16"/>
          <p:cNvSpPr/>
          <p:nvPr/>
        </p:nvSpPr>
        <p:spPr>
          <a:xfrm>
            <a:off x="2156671" y="8305162"/>
            <a:ext cx="323869" cy="302432"/>
          </a:xfrm>
          <a:prstGeom prst="ellipse">
            <a:avLst/>
          </a:prstGeom>
          <a:solidFill>
            <a:srgbClr val="00A585"/>
          </a:solidFill>
          <a:ln>
            <a:noFill/>
          </a:ln>
          <a:effectLst>
            <a:outerShdw blurRad="38100" rotWithShape="0" dir="5400000" dist="25400">
              <a:srgbClr val="000000">
                <a:alpha val="49803"/>
              </a:srgbClr>
            </a:outerShdw>
          </a:effectLst>
        </p:spPr>
        <p:txBody>
          <a:bodyPr anchorCtr="0" anchor="ctr" bIns="50800" lIns="50800" spcFirstLastPara="1" rIns="50800" wrap="square" tIns="50800">
            <a:spAutoFit/>
          </a:bodyPr>
          <a:lstStyle/>
          <a:p>
            <a:pPr indent="0" lvl="0" marL="0" marR="0" rtl="0" algn="ctr">
              <a:lnSpc>
                <a:spcPct val="100000"/>
              </a:lnSpc>
              <a:spcBef>
                <a:spcPts val="0"/>
              </a:spcBef>
              <a:spcAft>
                <a:spcPts val="0"/>
              </a:spcAft>
              <a:buClr>
                <a:srgbClr val="A5A5A5"/>
              </a:buClr>
              <a:buSzPts val="1800"/>
              <a:buFont typeface="Open Sans"/>
              <a:buNone/>
            </a:pPr>
            <a:r>
              <a:t/>
            </a:r>
            <a:endParaRPr b="0" i="0" sz="1800" u="none" cap="none" strike="noStrike">
              <a:solidFill>
                <a:srgbClr val="A5A5A5"/>
              </a:solidFill>
              <a:latin typeface="Open Sans"/>
              <a:ea typeface="Open Sans"/>
              <a:cs typeface="Open Sans"/>
              <a:sym typeface="Open Sans"/>
            </a:endParaRPr>
          </a:p>
        </p:txBody>
      </p:sp>
      <p:sp>
        <p:nvSpPr>
          <p:cNvPr id="35" name="Google Shape;35;p16"/>
          <p:cNvSpPr/>
          <p:nvPr/>
        </p:nvSpPr>
        <p:spPr>
          <a:xfrm>
            <a:off x="4030460" y="7983624"/>
            <a:ext cx="323869" cy="302432"/>
          </a:xfrm>
          <a:prstGeom prst="ellipse">
            <a:avLst/>
          </a:prstGeom>
          <a:solidFill>
            <a:srgbClr val="00A585"/>
          </a:solidFill>
          <a:ln>
            <a:noFill/>
          </a:ln>
          <a:effectLst>
            <a:outerShdw blurRad="38100" rotWithShape="0" dir="5400000" dist="25400">
              <a:srgbClr val="000000">
                <a:alpha val="49803"/>
              </a:srgbClr>
            </a:outerShdw>
          </a:effectLst>
        </p:spPr>
        <p:txBody>
          <a:bodyPr anchorCtr="0" anchor="ctr" bIns="50800" lIns="50800" spcFirstLastPara="1" rIns="50800" wrap="square" tIns="50800">
            <a:spAutoFit/>
          </a:bodyPr>
          <a:lstStyle/>
          <a:p>
            <a:pPr indent="0" lvl="0" marL="0" marR="0" rtl="0" algn="ctr">
              <a:lnSpc>
                <a:spcPct val="100000"/>
              </a:lnSpc>
              <a:spcBef>
                <a:spcPts val="0"/>
              </a:spcBef>
              <a:spcAft>
                <a:spcPts val="0"/>
              </a:spcAft>
              <a:buClr>
                <a:srgbClr val="A5A5A5"/>
              </a:buClr>
              <a:buSzPts val="1800"/>
              <a:buFont typeface="Open Sans"/>
              <a:buNone/>
            </a:pPr>
            <a:r>
              <a:t/>
            </a:r>
            <a:endParaRPr b="0" i="0" sz="1800" u="none" cap="none" strike="noStrike">
              <a:solidFill>
                <a:srgbClr val="A5A5A5"/>
              </a:solidFill>
              <a:latin typeface="Open Sans"/>
              <a:ea typeface="Open Sans"/>
              <a:cs typeface="Open Sans"/>
              <a:sym typeface="Open Sans"/>
            </a:endParaRPr>
          </a:p>
        </p:txBody>
      </p:sp>
      <p:sp>
        <p:nvSpPr>
          <p:cNvPr id="36" name="Google Shape;36;p16"/>
          <p:cNvSpPr/>
          <p:nvPr/>
        </p:nvSpPr>
        <p:spPr>
          <a:xfrm>
            <a:off x="5477583" y="6194398"/>
            <a:ext cx="323869" cy="302432"/>
          </a:xfrm>
          <a:prstGeom prst="ellipse">
            <a:avLst/>
          </a:prstGeom>
          <a:solidFill>
            <a:srgbClr val="00A585"/>
          </a:solidFill>
          <a:ln>
            <a:noFill/>
          </a:ln>
          <a:effectLst>
            <a:outerShdw blurRad="38100" rotWithShape="0" dir="5400000" dist="25400">
              <a:srgbClr val="000000">
                <a:alpha val="49803"/>
              </a:srgbClr>
            </a:outerShdw>
          </a:effectLst>
        </p:spPr>
        <p:txBody>
          <a:bodyPr anchorCtr="0" anchor="ctr" bIns="50800" lIns="50800" spcFirstLastPara="1" rIns="50800" wrap="square" tIns="50800">
            <a:spAutoFit/>
          </a:bodyPr>
          <a:lstStyle/>
          <a:p>
            <a:pPr indent="0" lvl="0" marL="0" marR="0" rtl="0" algn="ctr">
              <a:lnSpc>
                <a:spcPct val="100000"/>
              </a:lnSpc>
              <a:spcBef>
                <a:spcPts val="0"/>
              </a:spcBef>
              <a:spcAft>
                <a:spcPts val="0"/>
              </a:spcAft>
              <a:buClr>
                <a:srgbClr val="A5A5A5"/>
              </a:buClr>
              <a:buSzPts val="1800"/>
              <a:buFont typeface="Open Sans"/>
              <a:buNone/>
            </a:pPr>
            <a:r>
              <a:t/>
            </a:r>
            <a:endParaRPr b="0" i="0" sz="1800" u="none" cap="none" strike="noStrike">
              <a:solidFill>
                <a:srgbClr val="A5A5A5"/>
              </a:solidFill>
              <a:latin typeface="Open Sans"/>
              <a:ea typeface="Open Sans"/>
              <a:cs typeface="Open Sans"/>
              <a:sym typeface="Open Sans"/>
            </a:endParaRPr>
          </a:p>
        </p:txBody>
      </p:sp>
      <p:sp>
        <p:nvSpPr>
          <p:cNvPr id="37" name="Google Shape;37;p16"/>
          <p:cNvSpPr/>
          <p:nvPr/>
        </p:nvSpPr>
        <p:spPr>
          <a:xfrm>
            <a:off x="371593" y="7842725"/>
            <a:ext cx="323869" cy="302432"/>
          </a:xfrm>
          <a:prstGeom prst="ellipse">
            <a:avLst/>
          </a:prstGeom>
          <a:solidFill>
            <a:srgbClr val="00A585"/>
          </a:solidFill>
          <a:ln>
            <a:noFill/>
          </a:ln>
          <a:effectLst>
            <a:outerShdw blurRad="38100" rotWithShape="0" dir="5400000" dist="25400">
              <a:srgbClr val="000000">
                <a:alpha val="49803"/>
              </a:srgbClr>
            </a:outerShdw>
          </a:effectLst>
        </p:spPr>
        <p:txBody>
          <a:bodyPr anchorCtr="0" anchor="ctr" bIns="50800" lIns="50800" spcFirstLastPara="1" rIns="50800" wrap="square" tIns="50800">
            <a:spAutoFit/>
          </a:bodyPr>
          <a:lstStyle/>
          <a:p>
            <a:pPr indent="0" lvl="0" marL="0" marR="0" rtl="0" algn="ctr">
              <a:lnSpc>
                <a:spcPct val="100000"/>
              </a:lnSpc>
              <a:spcBef>
                <a:spcPts val="0"/>
              </a:spcBef>
              <a:spcAft>
                <a:spcPts val="0"/>
              </a:spcAft>
              <a:buClr>
                <a:srgbClr val="A5A5A5"/>
              </a:buClr>
              <a:buSzPts val="1800"/>
              <a:buFont typeface="Open Sans"/>
              <a:buNone/>
            </a:pPr>
            <a:r>
              <a:t/>
            </a:r>
            <a:endParaRPr b="0" i="0" sz="1800" u="none" cap="none" strike="noStrike">
              <a:solidFill>
                <a:srgbClr val="A5A5A5"/>
              </a:solidFill>
              <a:latin typeface="Open Sans"/>
              <a:ea typeface="Open Sans"/>
              <a:cs typeface="Open Sans"/>
              <a:sym typeface="Open Sans"/>
            </a:endParaRPr>
          </a:p>
        </p:txBody>
      </p:sp>
      <p:sp>
        <p:nvSpPr>
          <p:cNvPr id="38" name="Google Shape;38;p16"/>
          <p:cNvSpPr/>
          <p:nvPr/>
        </p:nvSpPr>
        <p:spPr>
          <a:xfrm>
            <a:off x="4323072" y="6558155"/>
            <a:ext cx="524523" cy="547642"/>
          </a:xfrm>
          <a:prstGeom prst="ellipse">
            <a:avLst/>
          </a:prstGeom>
          <a:solidFill>
            <a:srgbClr val="00A585"/>
          </a:solidFill>
          <a:ln>
            <a:noFill/>
          </a:ln>
          <a:effectLst>
            <a:outerShdw blurRad="38100" rotWithShape="0" dir="5400000" dist="25400">
              <a:srgbClr val="000000">
                <a:alpha val="49803"/>
              </a:srgbClr>
            </a:outerShdw>
          </a:effectLst>
        </p:spPr>
        <p:txBody>
          <a:bodyPr anchorCtr="0" anchor="ctr" bIns="50800" lIns="50800" spcFirstLastPara="1" rIns="50800" wrap="square" tIns="50800">
            <a:spAutoFit/>
          </a:bodyPr>
          <a:lstStyle/>
          <a:p>
            <a:pPr indent="0" lvl="0" marL="0" marR="0" rtl="0" algn="ctr">
              <a:lnSpc>
                <a:spcPct val="100000"/>
              </a:lnSpc>
              <a:spcBef>
                <a:spcPts val="0"/>
              </a:spcBef>
              <a:spcAft>
                <a:spcPts val="0"/>
              </a:spcAft>
              <a:buClr>
                <a:srgbClr val="A5A5A5"/>
              </a:buClr>
              <a:buSzPts val="1800"/>
              <a:buFont typeface="Open Sans"/>
              <a:buNone/>
            </a:pPr>
            <a:r>
              <a:t/>
            </a:r>
            <a:endParaRPr b="0" i="0" sz="1800" u="none" cap="none" strike="noStrike">
              <a:solidFill>
                <a:srgbClr val="A5A5A5"/>
              </a:solidFill>
              <a:latin typeface="Open Sans"/>
              <a:ea typeface="Open Sans"/>
              <a:cs typeface="Open Sans"/>
              <a:sym typeface="Open Sans"/>
            </a:endParaRPr>
          </a:p>
        </p:txBody>
      </p:sp>
      <p:sp>
        <p:nvSpPr>
          <p:cNvPr id="39" name="Google Shape;39;p16"/>
          <p:cNvSpPr/>
          <p:nvPr/>
        </p:nvSpPr>
        <p:spPr>
          <a:xfrm>
            <a:off x="1431123" y="6925190"/>
            <a:ext cx="524523" cy="547642"/>
          </a:xfrm>
          <a:prstGeom prst="ellipse">
            <a:avLst/>
          </a:prstGeom>
          <a:solidFill>
            <a:srgbClr val="00A585"/>
          </a:solidFill>
          <a:ln>
            <a:noFill/>
          </a:ln>
          <a:effectLst>
            <a:outerShdw blurRad="38100" rotWithShape="0" dir="5400000" dist="25400">
              <a:srgbClr val="000000">
                <a:alpha val="49803"/>
              </a:srgbClr>
            </a:outerShdw>
          </a:effectLst>
        </p:spPr>
        <p:txBody>
          <a:bodyPr anchorCtr="0" anchor="ctr" bIns="50800" lIns="50800" spcFirstLastPara="1" rIns="50800" wrap="square" tIns="50800">
            <a:spAutoFit/>
          </a:bodyPr>
          <a:lstStyle/>
          <a:p>
            <a:pPr indent="0" lvl="0" marL="0" marR="0" rtl="0" algn="ctr">
              <a:lnSpc>
                <a:spcPct val="100000"/>
              </a:lnSpc>
              <a:spcBef>
                <a:spcPts val="0"/>
              </a:spcBef>
              <a:spcAft>
                <a:spcPts val="0"/>
              </a:spcAft>
              <a:buClr>
                <a:srgbClr val="A5A5A5"/>
              </a:buClr>
              <a:buSzPts val="1800"/>
              <a:buFont typeface="Open Sans"/>
              <a:buNone/>
            </a:pPr>
            <a:r>
              <a:t/>
            </a:r>
            <a:endParaRPr b="0" i="0" sz="1800" u="none" cap="none" strike="noStrike">
              <a:solidFill>
                <a:srgbClr val="A5A5A5"/>
              </a:solidFill>
              <a:latin typeface="Open Sans"/>
              <a:ea typeface="Open Sans"/>
              <a:cs typeface="Open Sans"/>
              <a:sym typeface="Open San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mp; Subtitle">
  <p:cSld name="Title &amp; Subtitle">
    <p:spTree>
      <p:nvGrpSpPr>
        <p:cNvPr id="40" name="Shape 40"/>
        <p:cNvGrpSpPr/>
        <p:nvPr/>
      </p:nvGrpSpPr>
      <p:grpSpPr>
        <a:xfrm>
          <a:off x="0" y="0"/>
          <a:ext cx="0" cy="0"/>
          <a:chOff x="0" y="0"/>
          <a:chExt cx="0" cy="0"/>
        </a:xfrm>
      </p:grpSpPr>
      <p:sp>
        <p:nvSpPr>
          <p:cNvPr id="41" name="Google Shape;41;p17"/>
          <p:cNvSpPr txBox="1"/>
          <p:nvPr>
            <p:ph type="title"/>
          </p:nvPr>
        </p:nvSpPr>
        <p:spPr>
          <a:xfrm>
            <a:off x="392704" y="70423"/>
            <a:ext cx="13953494" cy="1130300"/>
          </a:xfrm>
          <a:prstGeom prst="rect">
            <a:avLst/>
          </a:prstGeom>
          <a:noFill/>
          <a:ln>
            <a:noFill/>
          </a:ln>
        </p:spPr>
        <p:txBody>
          <a:bodyPr anchorCtr="0" anchor="t" bIns="50800" lIns="50800" spcFirstLastPara="1" rIns="50800" wrap="square" tIns="50800">
            <a:normAutofit/>
          </a:bodyPr>
          <a:lstStyle>
            <a:lvl1pPr lvl="0" algn="l">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B297"/>
              </a:buClr>
              <a:buSzPts val="1800"/>
              <a:buNone/>
              <a:defRPr/>
            </a:lvl2pPr>
            <a:lvl3pPr lvl="2" algn="ctr">
              <a:lnSpc>
                <a:spcPct val="100000"/>
              </a:lnSpc>
              <a:spcBef>
                <a:spcPts val="0"/>
              </a:spcBef>
              <a:spcAft>
                <a:spcPts val="0"/>
              </a:spcAft>
              <a:buClr>
                <a:srgbClr val="00B297"/>
              </a:buClr>
              <a:buSzPts val="1800"/>
              <a:buNone/>
              <a:defRPr/>
            </a:lvl3pPr>
            <a:lvl4pPr lvl="3" algn="ctr">
              <a:lnSpc>
                <a:spcPct val="100000"/>
              </a:lnSpc>
              <a:spcBef>
                <a:spcPts val="0"/>
              </a:spcBef>
              <a:spcAft>
                <a:spcPts val="0"/>
              </a:spcAft>
              <a:buClr>
                <a:srgbClr val="00B297"/>
              </a:buClr>
              <a:buSzPts val="1800"/>
              <a:buNone/>
              <a:defRPr/>
            </a:lvl4pPr>
            <a:lvl5pPr lvl="4" algn="ctr">
              <a:lnSpc>
                <a:spcPct val="100000"/>
              </a:lnSpc>
              <a:spcBef>
                <a:spcPts val="0"/>
              </a:spcBef>
              <a:spcAft>
                <a:spcPts val="0"/>
              </a:spcAft>
              <a:buClr>
                <a:srgbClr val="00B297"/>
              </a:buClr>
              <a:buSzPts val="1800"/>
              <a:buNone/>
              <a:defRPr/>
            </a:lvl5pPr>
            <a:lvl6pPr lvl="5" algn="ctr">
              <a:lnSpc>
                <a:spcPct val="100000"/>
              </a:lnSpc>
              <a:spcBef>
                <a:spcPts val="0"/>
              </a:spcBef>
              <a:spcAft>
                <a:spcPts val="0"/>
              </a:spcAft>
              <a:buClr>
                <a:srgbClr val="00B297"/>
              </a:buClr>
              <a:buSzPts val="1800"/>
              <a:buNone/>
              <a:defRPr/>
            </a:lvl6pPr>
            <a:lvl7pPr lvl="6" algn="ctr">
              <a:lnSpc>
                <a:spcPct val="100000"/>
              </a:lnSpc>
              <a:spcBef>
                <a:spcPts val="0"/>
              </a:spcBef>
              <a:spcAft>
                <a:spcPts val="0"/>
              </a:spcAft>
              <a:buClr>
                <a:srgbClr val="00B297"/>
              </a:buClr>
              <a:buSzPts val="1800"/>
              <a:buNone/>
              <a:defRPr/>
            </a:lvl7pPr>
            <a:lvl8pPr lvl="7" algn="ctr">
              <a:lnSpc>
                <a:spcPct val="100000"/>
              </a:lnSpc>
              <a:spcBef>
                <a:spcPts val="0"/>
              </a:spcBef>
              <a:spcAft>
                <a:spcPts val="0"/>
              </a:spcAft>
              <a:buClr>
                <a:srgbClr val="00B297"/>
              </a:buClr>
              <a:buSzPts val="1800"/>
              <a:buNone/>
              <a:defRPr/>
            </a:lvl8pPr>
            <a:lvl9pPr lvl="8" algn="ctr">
              <a:lnSpc>
                <a:spcPct val="100000"/>
              </a:lnSpc>
              <a:spcBef>
                <a:spcPts val="0"/>
              </a:spcBef>
              <a:spcAft>
                <a:spcPts val="0"/>
              </a:spcAft>
              <a:buClr>
                <a:srgbClr val="00B297"/>
              </a:buClr>
              <a:buSzPts val="1800"/>
              <a:buNone/>
              <a:defRPr/>
            </a:lvl9pPr>
          </a:lstStyle>
          <a:p/>
        </p:txBody>
      </p:sp>
      <p:sp>
        <p:nvSpPr>
          <p:cNvPr id="42" name="Google Shape;42;p17"/>
          <p:cNvSpPr txBox="1"/>
          <p:nvPr>
            <p:ph idx="1" type="body"/>
          </p:nvPr>
        </p:nvSpPr>
        <p:spPr>
          <a:xfrm>
            <a:off x="1231991" y="1200723"/>
            <a:ext cx="13953494" cy="4831360"/>
          </a:xfrm>
          <a:prstGeom prst="rect">
            <a:avLst/>
          </a:prstGeom>
          <a:noFill/>
          <a:ln>
            <a:noFill/>
          </a:ln>
        </p:spPr>
        <p:txBody>
          <a:bodyPr anchorCtr="0" anchor="t" bIns="50800" lIns="50800" spcFirstLastPara="1" rIns="50800" wrap="square" tIns="50800">
            <a:normAutofit/>
          </a:bodyPr>
          <a:lstStyle>
            <a:lvl1pPr indent="-228600" lvl="0" marL="457200" algn="l">
              <a:lnSpc>
                <a:spcPct val="100000"/>
              </a:lnSpc>
              <a:spcBef>
                <a:spcPts val="2667"/>
              </a:spcBef>
              <a:spcAft>
                <a:spcPts val="0"/>
              </a:spcAft>
              <a:buClr>
                <a:srgbClr val="676767"/>
              </a:buClr>
              <a:buSzPts val="4000"/>
              <a:buFont typeface="Open Sans"/>
              <a:buNone/>
              <a:defRPr/>
            </a:lvl1pPr>
            <a:lvl2pPr indent="-228600" lvl="1" marL="914400" algn="l">
              <a:lnSpc>
                <a:spcPct val="100000"/>
              </a:lnSpc>
              <a:spcBef>
                <a:spcPts val="2667"/>
              </a:spcBef>
              <a:spcAft>
                <a:spcPts val="0"/>
              </a:spcAft>
              <a:buClr>
                <a:srgbClr val="676767"/>
              </a:buClr>
              <a:buSzPts val="4000"/>
              <a:buFont typeface="Open Sans"/>
              <a:buNone/>
              <a:defRPr/>
            </a:lvl2pPr>
            <a:lvl3pPr indent="-228600" lvl="2" marL="1371600" algn="l">
              <a:lnSpc>
                <a:spcPct val="100000"/>
              </a:lnSpc>
              <a:spcBef>
                <a:spcPts val="2667"/>
              </a:spcBef>
              <a:spcAft>
                <a:spcPts val="0"/>
              </a:spcAft>
              <a:buClr>
                <a:srgbClr val="676767"/>
              </a:buClr>
              <a:buSzPts val="4000"/>
              <a:buFont typeface="Open Sans"/>
              <a:buNone/>
              <a:defRPr/>
            </a:lvl3pPr>
            <a:lvl4pPr indent="-228600" lvl="3" marL="1828800" algn="l">
              <a:lnSpc>
                <a:spcPct val="100000"/>
              </a:lnSpc>
              <a:spcBef>
                <a:spcPts val="2667"/>
              </a:spcBef>
              <a:spcAft>
                <a:spcPts val="0"/>
              </a:spcAft>
              <a:buClr>
                <a:srgbClr val="676767"/>
              </a:buClr>
              <a:buSzPts val="4000"/>
              <a:buFont typeface="Open Sans"/>
              <a:buNone/>
              <a:defRPr/>
            </a:lvl4pPr>
            <a:lvl5pPr indent="-228600" lvl="4" marL="2286000" algn="l">
              <a:lnSpc>
                <a:spcPct val="100000"/>
              </a:lnSpc>
              <a:spcBef>
                <a:spcPts val="2667"/>
              </a:spcBef>
              <a:spcAft>
                <a:spcPts val="0"/>
              </a:spcAft>
              <a:buClr>
                <a:srgbClr val="676767"/>
              </a:buClr>
              <a:buSzPts val="4000"/>
              <a:buFont typeface="Open Sans"/>
              <a:buNone/>
              <a:defRPr/>
            </a:lvl5pPr>
            <a:lvl6pPr indent="-314325" lvl="5" marL="2743200" algn="ctr">
              <a:lnSpc>
                <a:spcPct val="100000"/>
              </a:lnSpc>
              <a:spcBef>
                <a:spcPts val="2667"/>
              </a:spcBef>
              <a:spcAft>
                <a:spcPts val="0"/>
              </a:spcAft>
              <a:buClr>
                <a:srgbClr val="676767"/>
              </a:buClr>
              <a:buSzPts val="1350"/>
              <a:buChar char="•"/>
              <a:defRPr/>
            </a:lvl6pPr>
            <a:lvl7pPr indent="-314325" lvl="6" marL="3200400" algn="ctr">
              <a:lnSpc>
                <a:spcPct val="100000"/>
              </a:lnSpc>
              <a:spcBef>
                <a:spcPts val="2667"/>
              </a:spcBef>
              <a:spcAft>
                <a:spcPts val="0"/>
              </a:spcAft>
              <a:buClr>
                <a:srgbClr val="676767"/>
              </a:buClr>
              <a:buSzPts val="1350"/>
              <a:buChar char="•"/>
              <a:defRPr/>
            </a:lvl7pPr>
            <a:lvl8pPr indent="-314325" lvl="7" marL="3657600" algn="ctr">
              <a:lnSpc>
                <a:spcPct val="100000"/>
              </a:lnSpc>
              <a:spcBef>
                <a:spcPts val="2667"/>
              </a:spcBef>
              <a:spcAft>
                <a:spcPts val="0"/>
              </a:spcAft>
              <a:buClr>
                <a:srgbClr val="676767"/>
              </a:buClr>
              <a:buSzPts val="1350"/>
              <a:buChar char="•"/>
              <a:defRPr/>
            </a:lvl8pPr>
            <a:lvl9pPr indent="-314325" lvl="8" marL="4114800" algn="ctr">
              <a:lnSpc>
                <a:spcPct val="100000"/>
              </a:lnSpc>
              <a:spcBef>
                <a:spcPts val="2667"/>
              </a:spcBef>
              <a:spcAft>
                <a:spcPts val="0"/>
              </a:spcAft>
              <a:buClr>
                <a:srgbClr val="676767"/>
              </a:buClr>
              <a:buSzPts val="1350"/>
              <a:buChar char="•"/>
              <a:defRPr/>
            </a:lvl9pPr>
          </a:lstStyle>
          <a:p/>
        </p:txBody>
      </p:sp>
      <p:sp>
        <p:nvSpPr>
          <p:cNvPr id="43" name="Google Shape;43;p17"/>
          <p:cNvSpPr txBox="1"/>
          <p:nvPr>
            <p:ph idx="12" type="sldNum"/>
          </p:nvPr>
        </p:nvSpPr>
        <p:spPr>
          <a:xfrm>
            <a:off x="3390428" y="8809567"/>
            <a:ext cx="394339" cy="389915"/>
          </a:xfrm>
          <a:prstGeom prst="rect">
            <a:avLst/>
          </a:prstGeom>
          <a:noFill/>
          <a:ln>
            <a:noFill/>
          </a:ln>
        </p:spPr>
        <p:txBody>
          <a:bodyPr anchorCtr="0" anchor="t" bIns="50800" lIns="50800" spcFirstLastPara="1" rIns="50800" wrap="square" tIns="50800">
            <a:spAutoFit/>
          </a:bodyPr>
          <a:lstStyle>
            <a:lvl1pPr indent="0" lvl="0" marL="0" algn="l">
              <a:lnSpc>
                <a:spcPct val="100000"/>
              </a:lnSpc>
              <a:spcBef>
                <a:spcPts val="0"/>
              </a:spcBef>
              <a:spcAft>
                <a:spcPts val="0"/>
              </a:spcAft>
              <a:buClr>
                <a:srgbClr val="00B297"/>
              </a:buClr>
              <a:buSzPts val="1800"/>
              <a:buFont typeface="Open Sans"/>
              <a:buNone/>
              <a:defRPr/>
            </a:lvl1pPr>
            <a:lvl2pPr indent="0" lvl="1" marL="0" algn="l">
              <a:lnSpc>
                <a:spcPct val="100000"/>
              </a:lnSpc>
              <a:spcBef>
                <a:spcPts val="0"/>
              </a:spcBef>
              <a:spcAft>
                <a:spcPts val="0"/>
              </a:spcAft>
              <a:buClr>
                <a:srgbClr val="00B297"/>
              </a:buClr>
              <a:buSzPts val="1800"/>
              <a:buFont typeface="Open Sans"/>
              <a:buNone/>
              <a:defRPr/>
            </a:lvl2pPr>
            <a:lvl3pPr indent="0" lvl="2" marL="0" algn="l">
              <a:lnSpc>
                <a:spcPct val="100000"/>
              </a:lnSpc>
              <a:spcBef>
                <a:spcPts val="0"/>
              </a:spcBef>
              <a:spcAft>
                <a:spcPts val="0"/>
              </a:spcAft>
              <a:buClr>
                <a:srgbClr val="00B297"/>
              </a:buClr>
              <a:buSzPts val="1800"/>
              <a:buFont typeface="Open Sans"/>
              <a:buNone/>
              <a:defRPr/>
            </a:lvl3pPr>
            <a:lvl4pPr indent="0" lvl="3" marL="0" algn="l">
              <a:lnSpc>
                <a:spcPct val="100000"/>
              </a:lnSpc>
              <a:spcBef>
                <a:spcPts val="0"/>
              </a:spcBef>
              <a:spcAft>
                <a:spcPts val="0"/>
              </a:spcAft>
              <a:buClr>
                <a:srgbClr val="00B297"/>
              </a:buClr>
              <a:buSzPts val="1800"/>
              <a:buFont typeface="Open Sans"/>
              <a:buNone/>
              <a:defRPr/>
            </a:lvl4pPr>
            <a:lvl5pPr indent="0" lvl="4" marL="0" algn="l">
              <a:lnSpc>
                <a:spcPct val="100000"/>
              </a:lnSpc>
              <a:spcBef>
                <a:spcPts val="0"/>
              </a:spcBef>
              <a:spcAft>
                <a:spcPts val="0"/>
              </a:spcAft>
              <a:buClr>
                <a:srgbClr val="00B297"/>
              </a:buClr>
              <a:buSzPts val="1800"/>
              <a:buFont typeface="Open Sans"/>
              <a:buNone/>
              <a:defRPr/>
            </a:lvl5pPr>
            <a:lvl6pPr indent="0" lvl="5" marL="0" algn="l">
              <a:lnSpc>
                <a:spcPct val="100000"/>
              </a:lnSpc>
              <a:spcBef>
                <a:spcPts val="0"/>
              </a:spcBef>
              <a:spcAft>
                <a:spcPts val="0"/>
              </a:spcAft>
              <a:buClr>
                <a:srgbClr val="00B297"/>
              </a:buClr>
              <a:buSzPts val="1800"/>
              <a:buFont typeface="Open Sans"/>
              <a:buNone/>
              <a:defRPr/>
            </a:lvl6pPr>
            <a:lvl7pPr indent="0" lvl="6" marL="0" algn="l">
              <a:lnSpc>
                <a:spcPct val="100000"/>
              </a:lnSpc>
              <a:spcBef>
                <a:spcPts val="0"/>
              </a:spcBef>
              <a:spcAft>
                <a:spcPts val="0"/>
              </a:spcAft>
              <a:buClr>
                <a:srgbClr val="00B297"/>
              </a:buClr>
              <a:buSzPts val="1800"/>
              <a:buFont typeface="Open Sans"/>
              <a:buNone/>
              <a:defRPr/>
            </a:lvl7pPr>
            <a:lvl8pPr indent="0" lvl="7" marL="0" algn="l">
              <a:lnSpc>
                <a:spcPct val="100000"/>
              </a:lnSpc>
              <a:spcBef>
                <a:spcPts val="0"/>
              </a:spcBef>
              <a:spcAft>
                <a:spcPts val="0"/>
              </a:spcAft>
              <a:buClr>
                <a:srgbClr val="00B297"/>
              </a:buClr>
              <a:buSzPts val="1800"/>
              <a:buFont typeface="Open Sans"/>
              <a:buNone/>
              <a:defRPr/>
            </a:lvl8pPr>
            <a:lvl9pPr indent="0" lvl="8" marL="0" algn="l">
              <a:lnSpc>
                <a:spcPct val="100000"/>
              </a:lnSpc>
              <a:spcBef>
                <a:spcPts val="0"/>
              </a:spcBef>
              <a:spcAft>
                <a:spcPts val="0"/>
              </a:spcAft>
              <a:buClr>
                <a:srgbClr val="00B297"/>
              </a:buClr>
              <a:buSzPts val="1800"/>
              <a:buFont typeface="Open Sans"/>
              <a:buNone/>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mp; Bullets">
  <p:cSld name="Title &amp; Bullets">
    <p:spTree>
      <p:nvGrpSpPr>
        <p:cNvPr id="44" name="Shape 44"/>
        <p:cNvGrpSpPr/>
        <p:nvPr/>
      </p:nvGrpSpPr>
      <p:grpSpPr>
        <a:xfrm>
          <a:off x="0" y="0"/>
          <a:ext cx="0" cy="0"/>
          <a:chOff x="0" y="0"/>
          <a:chExt cx="0" cy="0"/>
        </a:xfrm>
      </p:grpSpPr>
      <p:sp>
        <p:nvSpPr>
          <p:cNvPr id="45" name="Google Shape;45;p20"/>
          <p:cNvSpPr txBox="1"/>
          <p:nvPr>
            <p:ph type="title"/>
          </p:nvPr>
        </p:nvSpPr>
        <p:spPr>
          <a:xfrm>
            <a:off x="396511" y="26900"/>
            <a:ext cx="14800185" cy="2159000"/>
          </a:xfrm>
          <a:prstGeom prst="rect">
            <a:avLst/>
          </a:prstGeom>
          <a:noFill/>
          <a:ln>
            <a:noFill/>
          </a:ln>
        </p:spPr>
        <p:txBody>
          <a:bodyPr anchorCtr="0" anchor="t" bIns="50800" lIns="50800" spcFirstLastPara="1" rIns="50800" wrap="square" tIns="50800">
            <a:normAutofit/>
          </a:bodyPr>
          <a:lstStyle>
            <a:lvl1pPr lvl="0" algn="l">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B297"/>
              </a:buClr>
              <a:buSzPts val="1800"/>
              <a:buNone/>
              <a:defRPr/>
            </a:lvl2pPr>
            <a:lvl3pPr lvl="2" algn="ctr">
              <a:lnSpc>
                <a:spcPct val="100000"/>
              </a:lnSpc>
              <a:spcBef>
                <a:spcPts val="0"/>
              </a:spcBef>
              <a:spcAft>
                <a:spcPts val="0"/>
              </a:spcAft>
              <a:buClr>
                <a:srgbClr val="00B297"/>
              </a:buClr>
              <a:buSzPts val="1800"/>
              <a:buNone/>
              <a:defRPr/>
            </a:lvl3pPr>
            <a:lvl4pPr lvl="3" algn="ctr">
              <a:lnSpc>
                <a:spcPct val="100000"/>
              </a:lnSpc>
              <a:spcBef>
                <a:spcPts val="0"/>
              </a:spcBef>
              <a:spcAft>
                <a:spcPts val="0"/>
              </a:spcAft>
              <a:buClr>
                <a:srgbClr val="00B297"/>
              </a:buClr>
              <a:buSzPts val="1800"/>
              <a:buNone/>
              <a:defRPr/>
            </a:lvl4pPr>
            <a:lvl5pPr lvl="4" algn="ctr">
              <a:lnSpc>
                <a:spcPct val="100000"/>
              </a:lnSpc>
              <a:spcBef>
                <a:spcPts val="0"/>
              </a:spcBef>
              <a:spcAft>
                <a:spcPts val="0"/>
              </a:spcAft>
              <a:buClr>
                <a:srgbClr val="00B297"/>
              </a:buClr>
              <a:buSzPts val="1800"/>
              <a:buNone/>
              <a:defRPr/>
            </a:lvl5pPr>
            <a:lvl6pPr lvl="5" algn="ctr">
              <a:lnSpc>
                <a:spcPct val="100000"/>
              </a:lnSpc>
              <a:spcBef>
                <a:spcPts val="0"/>
              </a:spcBef>
              <a:spcAft>
                <a:spcPts val="0"/>
              </a:spcAft>
              <a:buClr>
                <a:srgbClr val="00B297"/>
              </a:buClr>
              <a:buSzPts val="1800"/>
              <a:buNone/>
              <a:defRPr/>
            </a:lvl6pPr>
            <a:lvl7pPr lvl="6" algn="ctr">
              <a:lnSpc>
                <a:spcPct val="100000"/>
              </a:lnSpc>
              <a:spcBef>
                <a:spcPts val="0"/>
              </a:spcBef>
              <a:spcAft>
                <a:spcPts val="0"/>
              </a:spcAft>
              <a:buClr>
                <a:srgbClr val="00B297"/>
              </a:buClr>
              <a:buSzPts val="1800"/>
              <a:buNone/>
              <a:defRPr/>
            </a:lvl7pPr>
            <a:lvl8pPr lvl="7" algn="ctr">
              <a:lnSpc>
                <a:spcPct val="100000"/>
              </a:lnSpc>
              <a:spcBef>
                <a:spcPts val="0"/>
              </a:spcBef>
              <a:spcAft>
                <a:spcPts val="0"/>
              </a:spcAft>
              <a:buClr>
                <a:srgbClr val="00B297"/>
              </a:buClr>
              <a:buSzPts val="1800"/>
              <a:buNone/>
              <a:defRPr/>
            </a:lvl8pPr>
            <a:lvl9pPr lvl="8" algn="ctr">
              <a:lnSpc>
                <a:spcPct val="100000"/>
              </a:lnSpc>
              <a:spcBef>
                <a:spcPts val="0"/>
              </a:spcBef>
              <a:spcAft>
                <a:spcPts val="0"/>
              </a:spcAft>
              <a:buClr>
                <a:srgbClr val="00B297"/>
              </a:buClr>
              <a:buSzPts val="1800"/>
              <a:buNone/>
              <a:defRPr/>
            </a:lvl9pPr>
          </a:lstStyle>
          <a:p/>
        </p:txBody>
      </p:sp>
      <p:sp>
        <p:nvSpPr>
          <p:cNvPr id="46" name="Google Shape;46;p20"/>
          <p:cNvSpPr txBox="1"/>
          <p:nvPr>
            <p:ph idx="1" type="body"/>
          </p:nvPr>
        </p:nvSpPr>
        <p:spPr>
          <a:xfrm>
            <a:off x="1270039" y="2603500"/>
            <a:ext cx="14800185" cy="6286500"/>
          </a:xfrm>
          <a:prstGeom prst="rect">
            <a:avLst/>
          </a:prstGeom>
          <a:noFill/>
          <a:ln>
            <a:noFill/>
          </a:ln>
        </p:spPr>
        <p:txBody>
          <a:bodyPr anchorCtr="0" anchor="t" bIns="50800" lIns="50800" spcFirstLastPara="1" rIns="50800" wrap="square" tIns="50800">
            <a:normAutofit/>
          </a:bodyPr>
          <a:lstStyle>
            <a:lvl1pPr indent="-314325" lvl="0" marL="457200" algn="l">
              <a:lnSpc>
                <a:spcPct val="100000"/>
              </a:lnSpc>
              <a:spcBef>
                <a:spcPts val="2667"/>
              </a:spcBef>
              <a:spcAft>
                <a:spcPts val="0"/>
              </a:spcAft>
              <a:buClr>
                <a:srgbClr val="676767"/>
              </a:buClr>
              <a:buSzPts val="1350"/>
              <a:buChar char="•"/>
              <a:defRPr/>
            </a:lvl1pPr>
            <a:lvl2pPr indent="-314325" lvl="1" marL="914400" algn="l">
              <a:lnSpc>
                <a:spcPct val="100000"/>
              </a:lnSpc>
              <a:spcBef>
                <a:spcPts val="2667"/>
              </a:spcBef>
              <a:spcAft>
                <a:spcPts val="0"/>
              </a:spcAft>
              <a:buClr>
                <a:srgbClr val="676767"/>
              </a:buClr>
              <a:buSzPts val="1350"/>
              <a:buChar char="•"/>
              <a:defRPr/>
            </a:lvl2pPr>
            <a:lvl3pPr indent="-314325" lvl="2" marL="1371600" algn="l">
              <a:lnSpc>
                <a:spcPct val="100000"/>
              </a:lnSpc>
              <a:spcBef>
                <a:spcPts val="2667"/>
              </a:spcBef>
              <a:spcAft>
                <a:spcPts val="0"/>
              </a:spcAft>
              <a:buClr>
                <a:srgbClr val="676767"/>
              </a:buClr>
              <a:buSzPts val="1350"/>
              <a:buChar char="•"/>
              <a:defRPr/>
            </a:lvl3pPr>
            <a:lvl4pPr indent="-314325" lvl="3" marL="1828800" algn="l">
              <a:lnSpc>
                <a:spcPct val="100000"/>
              </a:lnSpc>
              <a:spcBef>
                <a:spcPts val="2667"/>
              </a:spcBef>
              <a:spcAft>
                <a:spcPts val="0"/>
              </a:spcAft>
              <a:buClr>
                <a:srgbClr val="676767"/>
              </a:buClr>
              <a:buSzPts val="1350"/>
              <a:buChar char="•"/>
              <a:defRPr/>
            </a:lvl4pPr>
            <a:lvl5pPr indent="-314325" lvl="4" marL="2286000" algn="l">
              <a:lnSpc>
                <a:spcPct val="100000"/>
              </a:lnSpc>
              <a:spcBef>
                <a:spcPts val="2667"/>
              </a:spcBef>
              <a:spcAft>
                <a:spcPts val="0"/>
              </a:spcAft>
              <a:buClr>
                <a:srgbClr val="676767"/>
              </a:buClr>
              <a:buSzPts val="1350"/>
              <a:buChar char="•"/>
              <a:defRPr/>
            </a:lvl5pPr>
            <a:lvl6pPr indent="-314325" lvl="5" marL="2743200" algn="ctr">
              <a:lnSpc>
                <a:spcPct val="100000"/>
              </a:lnSpc>
              <a:spcBef>
                <a:spcPts val="2667"/>
              </a:spcBef>
              <a:spcAft>
                <a:spcPts val="0"/>
              </a:spcAft>
              <a:buClr>
                <a:srgbClr val="676767"/>
              </a:buClr>
              <a:buSzPts val="1350"/>
              <a:buChar char="•"/>
              <a:defRPr/>
            </a:lvl6pPr>
            <a:lvl7pPr indent="-314325" lvl="6" marL="3200400" algn="ctr">
              <a:lnSpc>
                <a:spcPct val="100000"/>
              </a:lnSpc>
              <a:spcBef>
                <a:spcPts val="2667"/>
              </a:spcBef>
              <a:spcAft>
                <a:spcPts val="0"/>
              </a:spcAft>
              <a:buClr>
                <a:srgbClr val="676767"/>
              </a:buClr>
              <a:buSzPts val="1350"/>
              <a:buChar char="•"/>
              <a:defRPr/>
            </a:lvl7pPr>
            <a:lvl8pPr indent="-314325" lvl="7" marL="3657600" algn="ctr">
              <a:lnSpc>
                <a:spcPct val="100000"/>
              </a:lnSpc>
              <a:spcBef>
                <a:spcPts val="2667"/>
              </a:spcBef>
              <a:spcAft>
                <a:spcPts val="0"/>
              </a:spcAft>
              <a:buClr>
                <a:srgbClr val="676767"/>
              </a:buClr>
              <a:buSzPts val="1350"/>
              <a:buChar char="•"/>
              <a:defRPr/>
            </a:lvl8pPr>
            <a:lvl9pPr indent="-314325" lvl="8" marL="4114800" algn="ctr">
              <a:lnSpc>
                <a:spcPct val="100000"/>
              </a:lnSpc>
              <a:spcBef>
                <a:spcPts val="2667"/>
              </a:spcBef>
              <a:spcAft>
                <a:spcPts val="0"/>
              </a:spcAft>
              <a:buClr>
                <a:srgbClr val="676767"/>
              </a:buClr>
              <a:buSzPts val="1350"/>
              <a:buChar char="•"/>
              <a:defRPr/>
            </a:lvl9pPr>
          </a:lstStyle>
          <a:p/>
        </p:txBody>
      </p:sp>
      <p:sp>
        <p:nvSpPr>
          <p:cNvPr id="47" name="Google Shape;47;p20"/>
          <p:cNvSpPr txBox="1"/>
          <p:nvPr>
            <p:ph idx="12" type="sldNum"/>
          </p:nvPr>
        </p:nvSpPr>
        <p:spPr>
          <a:xfrm>
            <a:off x="3386653" y="8785759"/>
            <a:ext cx="394339" cy="389915"/>
          </a:xfrm>
          <a:prstGeom prst="rect">
            <a:avLst/>
          </a:prstGeom>
          <a:noFill/>
          <a:ln>
            <a:noFill/>
          </a:ln>
        </p:spPr>
        <p:txBody>
          <a:bodyPr anchorCtr="0" anchor="t" bIns="50800" lIns="50800" spcFirstLastPara="1" rIns="50800" wrap="square" tIns="50800">
            <a:spAutoFit/>
          </a:bodyPr>
          <a:lstStyle>
            <a:lvl1pPr indent="0" lvl="0" marL="0" algn="l">
              <a:lnSpc>
                <a:spcPct val="100000"/>
              </a:lnSpc>
              <a:spcBef>
                <a:spcPts val="0"/>
              </a:spcBef>
              <a:spcAft>
                <a:spcPts val="0"/>
              </a:spcAft>
              <a:buClr>
                <a:srgbClr val="00B297"/>
              </a:buClr>
              <a:buSzPts val="1800"/>
              <a:buFont typeface="Open Sans"/>
              <a:buNone/>
              <a:defRPr/>
            </a:lvl1pPr>
            <a:lvl2pPr indent="0" lvl="1" marL="0" algn="l">
              <a:lnSpc>
                <a:spcPct val="100000"/>
              </a:lnSpc>
              <a:spcBef>
                <a:spcPts val="0"/>
              </a:spcBef>
              <a:spcAft>
                <a:spcPts val="0"/>
              </a:spcAft>
              <a:buClr>
                <a:srgbClr val="00B297"/>
              </a:buClr>
              <a:buSzPts val="1800"/>
              <a:buFont typeface="Open Sans"/>
              <a:buNone/>
              <a:defRPr/>
            </a:lvl2pPr>
            <a:lvl3pPr indent="0" lvl="2" marL="0" algn="l">
              <a:lnSpc>
                <a:spcPct val="100000"/>
              </a:lnSpc>
              <a:spcBef>
                <a:spcPts val="0"/>
              </a:spcBef>
              <a:spcAft>
                <a:spcPts val="0"/>
              </a:spcAft>
              <a:buClr>
                <a:srgbClr val="00B297"/>
              </a:buClr>
              <a:buSzPts val="1800"/>
              <a:buFont typeface="Open Sans"/>
              <a:buNone/>
              <a:defRPr/>
            </a:lvl3pPr>
            <a:lvl4pPr indent="0" lvl="3" marL="0" algn="l">
              <a:lnSpc>
                <a:spcPct val="100000"/>
              </a:lnSpc>
              <a:spcBef>
                <a:spcPts val="0"/>
              </a:spcBef>
              <a:spcAft>
                <a:spcPts val="0"/>
              </a:spcAft>
              <a:buClr>
                <a:srgbClr val="00B297"/>
              </a:buClr>
              <a:buSzPts val="1800"/>
              <a:buFont typeface="Open Sans"/>
              <a:buNone/>
              <a:defRPr/>
            </a:lvl4pPr>
            <a:lvl5pPr indent="0" lvl="4" marL="0" algn="l">
              <a:lnSpc>
                <a:spcPct val="100000"/>
              </a:lnSpc>
              <a:spcBef>
                <a:spcPts val="0"/>
              </a:spcBef>
              <a:spcAft>
                <a:spcPts val="0"/>
              </a:spcAft>
              <a:buClr>
                <a:srgbClr val="00B297"/>
              </a:buClr>
              <a:buSzPts val="1800"/>
              <a:buFont typeface="Open Sans"/>
              <a:buNone/>
              <a:defRPr/>
            </a:lvl5pPr>
            <a:lvl6pPr indent="0" lvl="5" marL="0" algn="l">
              <a:lnSpc>
                <a:spcPct val="100000"/>
              </a:lnSpc>
              <a:spcBef>
                <a:spcPts val="0"/>
              </a:spcBef>
              <a:spcAft>
                <a:spcPts val="0"/>
              </a:spcAft>
              <a:buClr>
                <a:srgbClr val="00B297"/>
              </a:buClr>
              <a:buSzPts val="1800"/>
              <a:buFont typeface="Open Sans"/>
              <a:buNone/>
              <a:defRPr/>
            </a:lvl6pPr>
            <a:lvl7pPr indent="0" lvl="6" marL="0" algn="l">
              <a:lnSpc>
                <a:spcPct val="100000"/>
              </a:lnSpc>
              <a:spcBef>
                <a:spcPts val="0"/>
              </a:spcBef>
              <a:spcAft>
                <a:spcPts val="0"/>
              </a:spcAft>
              <a:buClr>
                <a:srgbClr val="00B297"/>
              </a:buClr>
              <a:buSzPts val="1800"/>
              <a:buFont typeface="Open Sans"/>
              <a:buNone/>
              <a:defRPr/>
            </a:lvl7pPr>
            <a:lvl8pPr indent="0" lvl="7" marL="0" algn="l">
              <a:lnSpc>
                <a:spcPct val="100000"/>
              </a:lnSpc>
              <a:spcBef>
                <a:spcPts val="0"/>
              </a:spcBef>
              <a:spcAft>
                <a:spcPts val="0"/>
              </a:spcAft>
              <a:buClr>
                <a:srgbClr val="00B297"/>
              </a:buClr>
              <a:buSzPts val="1800"/>
              <a:buFont typeface="Open Sans"/>
              <a:buNone/>
              <a:defRPr/>
            </a:lvl8pPr>
            <a:lvl9pPr indent="0" lvl="8" marL="0" algn="l">
              <a:lnSpc>
                <a:spcPct val="100000"/>
              </a:lnSpc>
              <a:spcBef>
                <a:spcPts val="0"/>
              </a:spcBef>
              <a:spcAft>
                <a:spcPts val="0"/>
              </a:spcAft>
              <a:buClr>
                <a:srgbClr val="00B297"/>
              </a:buClr>
              <a:buSzPts val="1800"/>
              <a:buFont typeface="Open Sans"/>
              <a:buNone/>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d page" showMasterSp="0">
  <p:cSld name="End page">
    <p:spTree>
      <p:nvGrpSpPr>
        <p:cNvPr id="55" name="Shape 55"/>
        <p:cNvGrpSpPr/>
        <p:nvPr/>
      </p:nvGrpSpPr>
      <p:grpSpPr>
        <a:xfrm>
          <a:off x="0" y="0"/>
          <a:ext cx="0" cy="0"/>
          <a:chOff x="0" y="0"/>
          <a:chExt cx="0" cy="0"/>
        </a:xfrm>
      </p:grpSpPr>
      <p:pic>
        <p:nvPicPr>
          <p:cNvPr descr="pasted-image.pdf" id="56" name="Google Shape;56;p19"/>
          <p:cNvPicPr preferRelativeResize="0"/>
          <p:nvPr/>
        </p:nvPicPr>
        <p:blipFill rotWithShape="1">
          <a:blip r:embed="rId2">
            <a:alphaModFix/>
          </a:blip>
          <a:srcRect b="0" l="0" r="0" t="0"/>
          <a:stretch/>
        </p:blipFill>
        <p:spPr>
          <a:xfrm>
            <a:off x="3721100" y="3557588"/>
            <a:ext cx="4835525" cy="2187575"/>
          </a:xfrm>
          <a:prstGeom prst="rect">
            <a:avLst/>
          </a:prstGeom>
          <a:noFill/>
          <a:ln>
            <a:noFill/>
          </a:ln>
        </p:spPr>
      </p:pic>
      <p:pic>
        <p:nvPicPr>
          <p:cNvPr descr="pasted-image.pdf" id="57" name="Google Shape;57;p19"/>
          <p:cNvPicPr preferRelativeResize="0"/>
          <p:nvPr/>
        </p:nvPicPr>
        <p:blipFill rotWithShape="1">
          <a:blip r:embed="rId3">
            <a:alphaModFix/>
          </a:blip>
          <a:srcRect b="0" l="0" r="0" t="0"/>
          <a:stretch/>
        </p:blipFill>
        <p:spPr>
          <a:xfrm>
            <a:off x="9051925" y="3976688"/>
            <a:ext cx="117475" cy="1190625"/>
          </a:xfrm>
          <a:prstGeom prst="rect">
            <a:avLst/>
          </a:prstGeom>
          <a:noFill/>
          <a:ln>
            <a:noFill/>
          </a:ln>
        </p:spPr>
      </p:pic>
      <p:sp>
        <p:nvSpPr>
          <p:cNvPr id="58" name="Google Shape;58;p19"/>
          <p:cNvSpPr txBox="1"/>
          <p:nvPr/>
        </p:nvSpPr>
        <p:spPr>
          <a:xfrm>
            <a:off x="9663113" y="4367213"/>
            <a:ext cx="7081800" cy="1120800"/>
          </a:xfrm>
          <a:prstGeom prst="rect">
            <a:avLst/>
          </a:prstGeom>
          <a:noFill/>
          <a:ln>
            <a:noFill/>
          </a:ln>
        </p:spPr>
        <p:txBody>
          <a:bodyPr anchorCtr="0" anchor="ctr" bIns="67725" lIns="67725" spcFirstLastPara="1" rIns="67725" wrap="square" tIns="67725">
            <a:spAutoFit/>
          </a:bodyPr>
          <a:lstStyle/>
          <a:p>
            <a:pPr indent="0" lvl="0" marL="0" marR="0" rtl="0" algn="l">
              <a:lnSpc>
                <a:spcPct val="100000"/>
              </a:lnSpc>
              <a:spcBef>
                <a:spcPts val="0"/>
              </a:spcBef>
              <a:spcAft>
                <a:spcPts val="0"/>
              </a:spcAft>
              <a:buClr>
                <a:srgbClr val="00A585"/>
              </a:buClr>
              <a:buSzPts val="6400"/>
              <a:buFont typeface="Arial"/>
              <a:buNone/>
            </a:pPr>
            <a:r>
              <a:rPr b="1" i="0" lang="en-US" sz="6400" u="none" cap="none" strike="noStrike">
                <a:solidFill>
                  <a:srgbClr val="00A585"/>
                </a:solidFill>
                <a:latin typeface="Open Sans"/>
                <a:ea typeface="Open Sans"/>
                <a:cs typeface="Open Sans"/>
                <a:sym typeface="Open Sans"/>
              </a:rPr>
              <a:t>YOU</a:t>
            </a:r>
            <a:endParaRPr b="0" i="0" sz="1400" u="none" cap="none" strike="noStrike">
              <a:solidFill>
                <a:srgbClr val="000000"/>
              </a:solidFill>
              <a:latin typeface="Arial"/>
              <a:ea typeface="Arial"/>
              <a:cs typeface="Arial"/>
              <a:sym typeface="Arial"/>
            </a:endParaRPr>
          </a:p>
        </p:txBody>
      </p:sp>
      <p:sp>
        <p:nvSpPr>
          <p:cNvPr id="59" name="Google Shape;59;p19"/>
          <p:cNvSpPr txBox="1"/>
          <p:nvPr/>
        </p:nvSpPr>
        <p:spPr>
          <a:xfrm>
            <a:off x="9596438" y="3557588"/>
            <a:ext cx="7345500" cy="1368300"/>
          </a:xfrm>
          <a:prstGeom prst="rect">
            <a:avLst/>
          </a:prstGeom>
          <a:noFill/>
          <a:ln>
            <a:noFill/>
          </a:ln>
        </p:spPr>
        <p:txBody>
          <a:bodyPr anchorCtr="0" anchor="ctr" bIns="67725" lIns="67725" spcFirstLastPara="1" rIns="67725" wrap="square" tIns="67725">
            <a:spAutoFit/>
          </a:bodyPr>
          <a:lstStyle/>
          <a:p>
            <a:pPr indent="0" lvl="0" marL="0" marR="0" rtl="0" algn="l">
              <a:lnSpc>
                <a:spcPct val="100000"/>
              </a:lnSpc>
              <a:spcBef>
                <a:spcPts val="0"/>
              </a:spcBef>
              <a:spcAft>
                <a:spcPts val="0"/>
              </a:spcAft>
              <a:buClr>
                <a:srgbClr val="000000"/>
              </a:buClr>
              <a:buSzPts val="8000"/>
              <a:buFont typeface="Arial"/>
              <a:buNone/>
            </a:pPr>
            <a:r>
              <a:rPr b="0" i="0" lang="en-US" sz="8000" u="none" cap="none" strike="noStrike">
                <a:solidFill>
                  <a:srgbClr val="000000"/>
                </a:solidFill>
                <a:latin typeface="Open Sans Light"/>
                <a:ea typeface="Open Sans Light"/>
                <a:cs typeface="Open Sans Light"/>
                <a:sym typeface="Open Sans Light"/>
              </a:rPr>
              <a:t>THANK</a:t>
            </a:r>
            <a:endParaRPr b="0" i="0" sz="1400" u="none" cap="none" strike="noStrike">
              <a:solidFill>
                <a:srgbClr val="000000"/>
              </a:solidFill>
              <a:latin typeface="Arial"/>
              <a:ea typeface="Arial"/>
              <a:cs typeface="Arial"/>
              <a:sym typeface="Arial"/>
            </a:endParaRPr>
          </a:p>
        </p:txBody>
      </p:sp>
      <p:sp>
        <p:nvSpPr>
          <p:cNvPr id="60" name="Google Shape;60;p19"/>
          <p:cNvSpPr txBox="1"/>
          <p:nvPr>
            <p:ph idx="12" type="sldNum"/>
          </p:nvPr>
        </p:nvSpPr>
        <p:spPr>
          <a:xfrm>
            <a:off x="8661400" y="9251950"/>
            <a:ext cx="395400" cy="390600"/>
          </a:xfrm>
          <a:prstGeom prst="rect">
            <a:avLst/>
          </a:prstGeom>
          <a:noFill/>
          <a:ln>
            <a:noFill/>
          </a:ln>
        </p:spPr>
        <p:txBody>
          <a:bodyPr anchorCtr="0" anchor="t" bIns="50800" lIns="50800" spcFirstLastPara="1" rIns="50800" wrap="square" tIns="50800">
            <a:spAutoFit/>
          </a:bodyPr>
          <a:lstStyle>
            <a:lvl1pPr indent="0" lvl="0" marL="0" marR="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1pPr>
            <a:lvl2pPr indent="0" lvl="1" marL="0" marR="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2pPr>
            <a:lvl3pPr indent="0" lvl="2" marL="0" marR="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3pPr>
            <a:lvl4pPr indent="0" lvl="3" marL="0" marR="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4pPr>
            <a:lvl5pPr indent="0" lvl="4" marL="0" marR="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5pPr>
            <a:lvl6pPr indent="0" lvl="5" marL="0" marR="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6pPr>
            <a:lvl7pPr indent="0" lvl="6" marL="0" marR="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7pPr>
            <a:lvl8pPr indent="0" lvl="7" marL="0" marR="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8pPr>
            <a:lvl9pPr indent="0" lvl="8" marL="0" marR="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mp; Subtitle copy" showMasterSp="0">
  <p:cSld name="Title &amp; Subtitle copy">
    <p:spTree>
      <p:nvGrpSpPr>
        <p:cNvPr id="61" name="Shape 61"/>
        <p:cNvGrpSpPr/>
        <p:nvPr/>
      </p:nvGrpSpPr>
      <p:grpSpPr>
        <a:xfrm>
          <a:off x="0" y="0"/>
          <a:ext cx="0" cy="0"/>
          <a:chOff x="0" y="0"/>
          <a:chExt cx="0" cy="0"/>
        </a:xfrm>
      </p:grpSpPr>
      <p:pic>
        <p:nvPicPr>
          <p:cNvPr id="62" name="Google Shape;62;p21"/>
          <p:cNvPicPr preferRelativeResize="0"/>
          <p:nvPr/>
        </p:nvPicPr>
        <p:blipFill rotWithShape="1">
          <a:blip r:embed="rId2">
            <a:alphaModFix/>
          </a:blip>
          <a:srcRect b="13243" l="55019" r="0" t="12738"/>
          <a:stretch/>
        </p:blipFill>
        <p:spPr>
          <a:xfrm>
            <a:off x="4763" y="-6350"/>
            <a:ext cx="6315075" cy="9759950"/>
          </a:xfrm>
          <a:prstGeom prst="rect">
            <a:avLst/>
          </a:prstGeom>
          <a:noFill/>
          <a:ln>
            <a:noFill/>
          </a:ln>
        </p:spPr>
      </p:pic>
      <p:pic>
        <p:nvPicPr>
          <p:cNvPr descr="pasted-image.pdf" id="63" name="Google Shape;63;p21"/>
          <p:cNvPicPr preferRelativeResize="0"/>
          <p:nvPr/>
        </p:nvPicPr>
        <p:blipFill rotWithShape="1">
          <a:blip r:embed="rId3">
            <a:alphaModFix/>
          </a:blip>
          <a:srcRect b="0" l="0" r="0" t="0"/>
          <a:stretch/>
        </p:blipFill>
        <p:spPr>
          <a:xfrm>
            <a:off x="3208338" y="8667750"/>
            <a:ext cx="65087" cy="406400"/>
          </a:xfrm>
          <a:prstGeom prst="rect">
            <a:avLst/>
          </a:prstGeom>
          <a:noFill/>
          <a:ln>
            <a:noFill/>
          </a:ln>
        </p:spPr>
      </p:pic>
      <p:sp>
        <p:nvSpPr>
          <p:cNvPr id="64" name="Google Shape;64;p21"/>
          <p:cNvSpPr txBox="1"/>
          <p:nvPr/>
        </p:nvSpPr>
        <p:spPr>
          <a:xfrm>
            <a:off x="3348038" y="8531225"/>
            <a:ext cx="801687" cy="423863"/>
          </a:xfrm>
          <a:prstGeom prst="rect">
            <a:avLst/>
          </a:prstGeom>
          <a:noFill/>
          <a:ln>
            <a:noFill/>
          </a:ln>
        </p:spPr>
        <p:txBody>
          <a:bodyPr anchorCtr="0" anchor="ctr" bIns="67725" lIns="67725" spcFirstLastPara="1" rIns="67725" wrap="square" tIns="67725">
            <a:spAutoFit/>
          </a:bodyPr>
          <a:lstStyle/>
          <a:p>
            <a:pPr indent="0" lvl="0" marL="0" marR="0" rtl="0" algn="l">
              <a:lnSpc>
                <a:spcPct val="100000"/>
              </a:lnSpc>
              <a:spcBef>
                <a:spcPts val="0"/>
              </a:spcBef>
              <a:spcAft>
                <a:spcPts val="0"/>
              </a:spcAft>
              <a:buClr>
                <a:srgbClr val="FFFFFF"/>
              </a:buClr>
              <a:buSzPts val="1867"/>
              <a:buFont typeface="Arial"/>
              <a:buNone/>
            </a:pPr>
            <a:r>
              <a:rPr b="1" i="0" lang="en-US" sz="1867" u="none" cap="none" strike="noStrike">
                <a:solidFill>
                  <a:srgbClr val="FFFFFF"/>
                </a:solidFill>
                <a:latin typeface="Open Sans"/>
                <a:ea typeface="Open Sans"/>
                <a:cs typeface="Open Sans"/>
                <a:sym typeface="Open Sans"/>
              </a:rPr>
              <a:t>SLIDE</a:t>
            </a:r>
            <a:endParaRPr b="1" i="0" sz="1867" u="none" cap="none" strike="noStrike">
              <a:solidFill>
                <a:srgbClr val="FFFFFF"/>
              </a:solidFill>
              <a:latin typeface="Open Sans"/>
              <a:ea typeface="Open Sans"/>
              <a:cs typeface="Open Sans"/>
              <a:sym typeface="Open Sans"/>
            </a:endParaRPr>
          </a:p>
        </p:txBody>
      </p:sp>
      <p:pic>
        <p:nvPicPr>
          <p:cNvPr descr="pasted-image.pdf" id="65" name="Google Shape;65;p21"/>
          <p:cNvPicPr preferRelativeResize="0"/>
          <p:nvPr/>
        </p:nvPicPr>
        <p:blipFill rotWithShape="1">
          <a:blip r:embed="rId4">
            <a:alphaModFix/>
          </a:blip>
          <a:srcRect b="0" l="0" r="0" t="0"/>
          <a:stretch/>
        </p:blipFill>
        <p:spPr>
          <a:xfrm>
            <a:off x="522288" y="8489950"/>
            <a:ext cx="2443162" cy="1049338"/>
          </a:xfrm>
          <a:prstGeom prst="rect">
            <a:avLst/>
          </a:prstGeom>
          <a:noFill/>
          <a:ln>
            <a:noFill/>
          </a:ln>
        </p:spPr>
      </p:pic>
      <p:sp>
        <p:nvSpPr>
          <p:cNvPr id="66" name="Google Shape;66;p21"/>
          <p:cNvSpPr txBox="1"/>
          <p:nvPr/>
        </p:nvSpPr>
        <p:spPr>
          <a:xfrm>
            <a:off x="224607" y="1786744"/>
            <a:ext cx="5094344" cy="2318583"/>
          </a:xfrm>
          <a:prstGeom prst="rect">
            <a:avLst/>
          </a:prstGeom>
          <a:noFill/>
          <a:ln>
            <a:noFill/>
          </a:ln>
        </p:spPr>
        <p:txBody>
          <a:bodyPr anchorCtr="0" anchor="ctr" bIns="50800" lIns="50800" spcFirstLastPara="1" rIns="50800" wrap="square" tIns="50800">
            <a:spAutoFit/>
          </a:bodyPr>
          <a:lstStyle/>
          <a:p>
            <a:pPr indent="0" lvl="0" marL="0" marR="0" rtl="0" algn="ctr">
              <a:lnSpc>
                <a:spcPct val="100000"/>
              </a:lnSpc>
              <a:spcBef>
                <a:spcPts val="0"/>
              </a:spcBef>
              <a:spcAft>
                <a:spcPts val="0"/>
              </a:spcAft>
              <a:buClr>
                <a:srgbClr val="FFFFFF"/>
              </a:buClr>
              <a:buSzPts val="7200"/>
              <a:buFont typeface="Arial"/>
              <a:buNone/>
            </a:pPr>
            <a:r>
              <a:rPr b="1" i="0" lang="en-US" sz="7200" u="none" cap="none" strike="noStrike">
                <a:solidFill>
                  <a:srgbClr val="FFFFFF"/>
                </a:solidFill>
                <a:latin typeface="Open Sans"/>
                <a:ea typeface="Open Sans"/>
                <a:cs typeface="Open Sans"/>
                <a:sym typeface="Open Sans"/>
              </a:rPr>
              <a:t>Learning </a:t>
            </a:r>
            <a:endParaRPr b="0" i="0" sz="1400" u="none" cap="none" strike="noStrike">
              <a:solidFill>
                <a:srgbClr val="000000"/>
              </a:solidFill>
              <a:latin typeface="Arial"/>
              <a:ea typeface="Arial"/>
              <a:cs typeface="Arial"/>
              <a:sym typeface="Arial"/>
            </a:endParaRPr>
          </a:p>
          <a:p>
            <a:pPr indent="0" lvl="0" marL="228600" marR="0" rtl="0" algn="ctr">
              <a:lnSpc>
                <a:spcPct val="100000"/>
              </a:lnSpc>
              <a:spcBef>
                <a:spcPts val="0"/>
              </a:spcBef>
              <a:spcAft>
                <a:spcPts val="0"/>
              </a:spcAft>
              <a:buClr>
                <a:srgbClr val="FFFFFF"/>
              </a:buClr>
              <a:buSzPts val="7200"/>
              <a:buFont typeface="Arial"/>
              <a:buNone/>
            </a:pPr>
            <a:r>
              <a:rPr b="1" i="0" lang="en-US" sz="7200" u="none" cap="none" strike="noStrike">
                <a:solidFill>
                  <a:srgbClr val="FFFFFF"/>
                </a:solidFill>
                <a:latin typeface="Open Sans"/>
                <a:ea typeface="Open Sans"/>
                <a:cs typeface="Open Sans"/>
                <a:sym typeface="Open Sans"/>
              </a:rPr>
              <a:t> Objectives</a:t>
            </a:r>
            <a:endParaRPr b="0" i="0" sz="1400" u="none" cap="none" strike="noStrike">
              <a:solidFill>
                <a:srgbClr val="000000"/>
              </a:solidFill>
              <a:latin typeface="Arial"/>
              <a:ea typeface="Arial"/>
              <a:cs typeface="Arial"/>
              <a:sym typeface="Arial"/>
            </a:endParaRPr>
          </a:p>
        </p:txBody>
      </p:sp>
      <p:sp>
        <p:nvSpPr>
          <p:cNvPr id="67" name="Google Shape;67;p21"/>
          <p:cNvSpPr/>
          <p:nvPr/>
        </p:nvSpPr>
        <p:spPr>
          <a:xfrm>
            <a:off x="4471987" y="4991049"/>
            <a:ext cx="661226" cy="657225"/>
          </a:xfrm>
          <a:prstGeom prst="ellipse">
            <a:avLst/>
          </a:prstGeom>
          <a:solidFill>
            <a:srgbClr val="00A585"/>
          </a:solidFill>
          <a:ln>
            <a:noFill/>
          </a:ln>
          <a:effectLst>
            <a:outerShdw blurRad="38100" rotWithShape="0" dir="5400000" dist="25400">
              <a:srgbClr val="000000">
                <a:alpha val="48627"/>
              </a:srgbClr>
            </a:outerShdw>
          </a:effectLst>
        </p:spPr>
        <p:txBody>
          <a:bodyPr anchorCtr="0" anchor="ctr" bIns="50800" lIns="50800" spcFirstLastPara="1" rIns="50800" wrap="square" tIns="50800">
            <a:spAutoFit/>
          </a:bodyPr>
          <a:lstStyle/>
          <a:p>
            <a:pPr indent="0" lvl="0" marL="0" marR="0" rtl="0" algn="ctr">
              <a:lnSpc>
                <a:spcPct val="100000"/>
              </a:lnSpc>
              <a:spcBef>
                <a:spcPts val="0"/>
              </a:spcBef>
              <a:spcAft>
                <a:spcPts val="0"/>
              </a:spcAft>
              <a:buClr>
                <a:srgbClr val="A5A5A5"/>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68" name="Google Shape;68;p21"/>
          <p:cNvSpPr/>
          <p:nvPr/>
        </p:nvSpPr>
        <p:spPr>
          <a:xfrm>
            <a:off x="1409685" y="5472065"/>
            <a:ext cx="661226" cy="657225"/>
          </a:xfrm>
          <a:prstGeom prst="ellipse">
            <a:avLst/>
          </a:prstGeom>
          <a:solidFill>
            <a:srgbClr val="00A585"/>
          </a:solidFill>
          <a:ln>
            <a:noFill/>
          </a:ln>
          <a:effectLst>
            <a:outerShdw blurRad="38100" rotWithShape="0" dir="5400000" dist="25400">
              <a:srgbClr val="000000">
                <a:alpha val="48627"/>
              </a:srgbClr>
            </a:outerShdw>
          </a:effectLst>
        </p:spPr>
        <p:txBody>
          <a:bodyPr anchorCtr="0" anchor="ctr" bIns="50800" lIns="50800" spcFirstLastPara="1" rIns="50800" wrap="square" tIns="50800">
            <a:spAutoFit/>
          </a:bodyPr>
          <a:lstStyle/>
          <a:p>
            <a:pPr indent="0" lvl="0" marL="0" marR="0" rtl="0" algn="ctr">
              <a:lnSpc>
                <a:spcPct val="100000"/>
              </a:lnSpc>
              <a:spcBef>
                <a:spcPts val="0"/>
              </a:spcBef>
              <a:spcAft>
                <a:spcPts val="0"/>
              </a:spcAft>
              <a:buClr>
                <a:srgbClr val="A5A5A5"/>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69" name="Google Shape;69;p21"/>
          <p:cNvSpPr/>
          <p:nvPr/>
        </p:nvSpPr>
        <p:spPr>
          <a:xfrm>
            <a:off x="3005129" y="5524449"/>
            <a:ext cx="661226" cy="657225"/>
          </a:xfrm>
          <a:prstGeom prst="ellipse">
            <a:avLst/>
          </a:prstGeom>
          <a:solidFill>
            <a:srgbClr val="00A585"/>
          </a:solidFill>
          <a:ln>
            <a:noFill/>
          </a:ln>
          <a:effectLst>
            <a:outerShdw blurRad="38100" rotWithShape="0" dir="5400000" dist="25400">
              <a:srgbClr val="000000">
                <a:alpha val="48627"/>
              </a:srgbClr>
            </a:outerShdw>
          </a:effectLst>
        </p:spPr>
        <p:txBody>
          <a:bodyPr anchorCtr="0" anchor="ctr" bIns="50800" lIns="50800" spcFirstLastPara="1" rIns="50800" wrap="square" tIns="50800">
            <a:spAutoFit/>
          </a:bodyPr>
          <a:lstStyle/>
          <a:p>
            <a:pPr indent="0" lvl="0" marL="0" marR="0" rtl="0" algn="ctr">
              <a:lnSpc>
                <a:spcPct val="100000"/>
              </a:lnSpc>
              <a:spcBef>
                <a:spcPts val="0"/>
              </a:spcBef>
              <a:spcAft>
                <a:spcPts val="0"/>
              </a:spcAft>
              <a:buClr>
                <a:srgbClr val="A5A5A5"/>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70" name="Google Shape;70;p21"/>
          <p:cNvSpPr/>
          <p:nvPr/>
        </p:nvSpPr>
        <p:spPr>
          <a:xfrm>
            <a:off x="233341" y="4681484"/>
            <a:ext cx="661226" cy="657225"/>
          </a:xfrm>
          <a:prstGeom prst="ellipse">
            <a:avLst/>
          </a:prstGeom>
          <a:solidFill>
            <a:srgbClr val="00A585"/>
          </a:solidFill>
          <a:ln>
            <a:noFill/>
          </a:ln>
          <a:effectLst>
            <a:outerShdw blurRad="38100" rotWithShape="0" dir="5400000" dist="25400">
              <a:srgbClr val="000000">
                <a:alpha val="48627"/>
              </a:srgbClr>
            </a:outerShdw>
          </a:effectLst>
        </p:spPr>
        <p:txBody>
          <a:bodyPr anchorCtr="0" anchor="ctr" bIns="50800" lIns="50800" spcFirstLastPara="1" rIns="50800" wrap="square" tIns="50800">
            <a:spAutoFit/>
          </a:bodyPr>
          <a:lstStyle/>
          <a:p>
            <a:pPr indent="0" lvl="0" marL="0" marR="0" rtl="0" algn="ctr">
              <a:lnSpc>
                <a:spcPct val="100000"/>
              </a:lnSpc>
              <a:spcBef>
                <a:spcPts val="0"/>
              </a:spcBef>
              <a:spcAft>
                <a:spcPts val="0"/>
              </a:spcAft>
              <a:buClr>
                <a:srgbClr val="A5A5A5"/>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71" name="Google Shape;71;p21"/>
          <p:cNvSpPr/>
          <p:nvPr/>
        </p:nvSpPr>
        <p:spPr>
          <a:xfrm>
            <a:off x="1433493" y="209486"/>
            <a:ext cx="661226" cy="657225"/>
          </a:xfrm>
          <a:prstGeom prst="ellipse">
            <a:avLst/>
          </a:prstGeom>
          <a:solidFill>
            <a:srgbClr val="00A585"/>
          </a:solidFill>
          <a:ln>
            <a:noFill/>
          </a:ln>
          <a:effectLst>
            <a:outerShdw blurRad="38100" rotWithShape="0" dir="5400000" dist="25400">
              <a:srgbClr val="000000">
                <a:alpha val="48627"/>
              </a:srgbClr>
            </a:outerShdw>
          </a:effectLst>
        </p:spPr>
        <p:txBody>
          <a:bodyPr anchorCtr="0" anchor="ctr" bIns="50800" lIns="50800" spcFirstLastPara="1" rIns="50800" wrap="square" tIns="50800">
            <a:spAutoFit/>
          </a:bodyPr>
          <a:lstStyle/>
          <a:p>
            <a:pPr indent="0" lvl="0" marL="0" marR="0" rtl="0" algn="ctr">
              <a:lnSpc>
                <a:spcPct val="100000"/>
              </a:lnSpc>
              <a:spcBef>
                <a:spcPts val="0"/>
              </a:spcBef>
              <a:spcAft>
                <a:spcPts val="0"/>
              </a:spcAft>
              <a:buClr>
                <a:srgbClr val="A5A5A5"/>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72" name="Google Shape;72;p21"/>
          <p:cNvSpPr/>
          <p:nvPr/>
        </p:nvSpPr>
        <p:spPr>
          <a:xfrm>
            <a:off x="257149" y="876244"/>
            <a:ext cx="661226" cy="657225"/>
          </a:xfrm>
          <a:prstGeom prst="ellipse">
            <a:avLst/>
          </a:prstGeom>
          <a:solidFill>
            <a:srgbClr val="00A585"/>
          </a:solidFill>
          <a:ln>
            <a:noFill/>
          </a:ln>
          <a:effectLst>
            <a:outerShdw blurRad="38100" rotWithShape="0" dir="5400000" dist="25400">
              <a:srgbClr val="000000">
                <a:alpha val="48627"/>
              </a:srgbClr>
            </a:outerShdw>
          </a:effectLst>
        </p:spPr>
        <p:txBody>
          <a:bodyPr anchorCtr="0" anchor="ctr" bIns="50800" lIns="50800" spcFirstLastPara="1" rIns="50800" wrap="square" tIns="50800">
            <a:spAutoFit/>
          </a:bodyPr>
          <a:lstStyle/>
          <a:p>
            <a:pPr indent="0" lvl="0" marL="0" marR="0" rtl="0" algn="ctr">
              <a:lnSpc>
                <a:spcPct val="100000"/>
              </a:lnSpc>
              <a:spcBef>
                <a:spcPts val="0"/>
              </a:spcBef>
              <a:spcAft>
                <a:spcPts val="0"/>
              </a:spcAft>
              <a:buClr>
                <a:srgbClr val="A5A5A5"/>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73" name="Google Shape;73;p21"/>
          <p:cNvSpPr/>
          <p:nvPr/>
        </p:nvSpPr>
        <p:spPr>
          <a:xfrm>
            <a:off x="121198" y="6224608"/>
            <a:ext cx="524523" cy="547642"/>
          </a:xfrm>
          <a:prstGeom prst="ellipse">
            <a:avLst/>
          </a:prstGeom>
          <a:solidFill>
            <a:srgbClr val="00A585"/>
          </a:solidFill>
          <a:ln>
            <a:noFill/>
          </a:ln>
          <a:effectLst>
            <a:outerShdw blurRad="38100" rotWithShape="0" dir="5400000" dist="25400">
              <a:srgbClr val="000000">
                <a:alpha val="48627"/>
              </a:srgbClr>
            </a:outerShdw>
          </a:effectLst>
        </p:spPr>
        <p:txBody>
          <a:bodyPr anchorCtr="0" anchor="ctr" bIns="50800" lIns="50800" spcFirstLastPara="1" rIns="50800" wrap="square" tIns="50800">
            <a:spAutoFit/>
          </a:bodyPr>
          <a:lstStyle/>
          <a:p>
            <a:pPr indent="0" lvl="0" marL="0" marR="0" rtl="0" algn="ctr">
              <a:lnSpc>
                <a:spcPct val="100000"/>
              </a:lnSpc>
              <a:spcBef>
                <a:spcPts val="0"/>
              </a:spcBef>
              <a:spcAft>
                <a:spcPts val="0"/>
              </a:spcAft>
              <a:buClr>
                <a:srgbClr val="A5A5A5"/>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74" name="Google Shape;74;p21"/>
          <p:cNvSpPr/>
          <p:nvPr/>
        </p:nvSpPr>
        <p:spPr>
          <a:xfrm>
            <a:off x="2834779" y="6925190"/>
            <a:ext cx="524523" cy="547642"/>
          </a:xfrm>
          <a:prstGeom prst="ellipse">
            <a:avLst/>
          </a:prstGeom>
          <a:solidFill>
            <a:srgbClr val="00A585"/>
          </a:solidFill>
          <a:ln>
            <a:noFill/>
          </a:ln>
          <a:effectLst>
            <a:outerShdw blurRad="38100" rotWithShape="0" dir="5400000" dist="25400">
              <a:srgbClr val="000000">
                <a:alpha val="48627"/>
              </a:srgbClr>
            </a:outerShdw>
          </a:effectLst>
        </p:spPr>
        <p:txBody>
          <a:bodyPr anchorCtr="0" anchor="ctr" bIns="50800" lIns="50800" spcFirstLastPara="1" rIns="50800" wrap="square" tIns="50800">
            <a:spAutoFit/>
          </a:bodyPr>
          <a:lstStyle/>
          <a:p>
            <a:pPr indent="0" lvl="0" marL="0" marR="0" rtl="0" algn="ctr">
              <a:lnSpc>
                <a:spcPct val="100000"/>
              </a:lnSpc>
              <a:spcBef>
                <a:spcPts val="0"/>
              </a:spcBef>
              <a:spcAft>
                <a:spcPts val="0"/>
              </a:spcAft>
              <a:buClr>
                <a:srgbClr val="A5A5A5"/>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75" name="Google Shape;75;p21"/>
          <p:cNvSpPr/>
          <p:nvPr/>
        </p:nvSpPr>
        <p:spPr>
          <a:xfrm>
            <a:off x="2156671" y="8305162"/>
            <a:ext cx="323869" cy="302432"/>
          </a:xfrm>
          <a:prstGeom prst="ellipse">
            <a:avLst/>
          </a:prstGeom>
          <a:solidFill>
            <a:srgbClr val="00A585"/>
          </a:solidFill>
          <a:ln>
            <a:noFill/>
          </a:ln>
          <a:effectLst>
            <a:outerShdw blurRad="38100" rotWithShape="0" dir="5400000" dist="25400">
              <a:srgbClr val="000000">
                <a:alpha val="48627"/>
              </a:srgbClr>
            </a:outerShdw>
          </a:effectLst>
        </p:spPr>
        <p:txBody>
          <a:bodyPr anchorCtr="0" anchor="ctr" bIns="50800" lIns="50800" spcFirstLastPara="1" rIns="50800" wrap="square" tIns="50800">
            <a:spAutoFit/>
          </a:bodyPr>
          <a:lstStyle/>
          <a:p>
            <a:pPr indent="0" lvl="0" marL="0" marR="0" rtl="0" algn="ctr">
              <a:lnSpc>
                <a:spcPct val="100000"/>
              </a:lnSpc>
              <a:spcBef>
                <a:spcPts val="0"/>
              </a:spcBef>
              <a:spcAft>
                <a:spcPts val="0"/>
              </a:spcAft>
              <a:buClr>
                <a:srgbClr val="A5A5A5"/>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76" name="Google Shape;76;p21"/>
          <p:cNvSpPr/>
          <p:nvPr/>
        </p:nvSpPr>
        <p:spPr>
          <a:xfrm>
            <a:off x="4030460" y="7983624"/>
            <a:ext cx="323869" cy="302432"/>
          </a:xfrm>
          <a:prstGeom prst="ellipse">
            <a:avLst/>
          </a:prstGeom>
          <a:solidFill>
            <a:srgbClr val="00A585"/>
          </a:solidFill>
          <a:ln>
            <a:noFill/>
          </a:ln>
          <a:effectLst>
            <a:outerShdw blurRad="38100" rotWithShape="0" dir="5400000" dist="25400">
              <a:srgbClr val="000000">
                <a:alpha val="48627"/>
              </a:srgbClr>
            </a:outerShdw>
          </a:effectLst>
        </p:spPr>
        <p:txBody>
          <a:bodyPr anchorCtr="0" anchor="ctr" bIns="50800" lIns="50800" spcFirstLastPara="1" rIns="50800" wrap="square" tIns="50800">
            <a:spAutoFit/>
          </a:bodyPr>
          <a:lstStyle/>
          <a:p>
            <a:pPr indent="0" lvl="0" marL="0" marR="0" rtl="0" algn="ctr">
              <a:lnSpc>
                <a:spcPct val="100000"/>
              </a:lnSpc>
              <a:spcBef>
                <a:spcPts val="0"/>
              </a:spcBef>
              <a:spcAft>
                <a:spcPts val="0"/>
              </a:spcAft>
              <a:buClr>
                <a:srgbClr val="A5A5A5"/>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77" name="Google Shape;77;p21"/>
          <p:cNvSpPr/>
          <p:nvPr/>
        </p:nvSpPr>
        <p:spPr>
          <a:xfrm>
            <a:off x="5477583" y="6194398"/>
            <a:ext cx="323869" cy="302432"/>
          </a:xfrm>
          <a:prstGeom prst="ellipse">
            <a:avLst/>
          </a:prstGeom>
          <a:solidFill>
            <a:srgbClr val="00A585"/>
          </a:solidFill>
          <a:ln>
            <a:noFill/>
          </a:ln>
          <a:effectLst>
            <a:outerShdw blurRad="38100" rotWithShape="0" dir="5400000" dist="25400">
              <a:srgbClr val="000000">
                <a:alpha val="48627"/>
              </a:srgbClr>
            </a:outerShdw>
          </a:effectLst>
        </p:spPr>
        <p:txBody>
          <a:bodyPr anchorCtr="0" anchor="ctr" bIns="50800" lIns="50800" spcFirstLastPara="1" rIns="50800" wrap="square" tIns="50800">
            <a:spAutoFit/>
          </a:bodyPr>
          <a:lstStyle/>
          <a:p>
            <a:pPr indent="0" lvl="0" marL="0" marR="0" rtl="0" algn="ctr">
              <a:lnSpc>
                <a:spcPct val="100000"/>
              </a:lnSpc>
              <a:spcBef>
                <a:spcPts val="0"/>
              </a:spcBef>
              <a:spcAft>
                <a:spcPts val="0"/>
              </a:spcAft>
              <a:buClr>
                <a:srgbClr val="A5A5A5"/>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78" name="Google Shape;78;p21"/>
          <p:cNvSpPr/>
          <p:nvPr/>
        </p:nvSpPr>
        <p:spPr>
          <a:xfrm>
            <a:off x="371593" y="7842725"/>
            <a:ext cx="323869" cy="302432"/>
          </a:xfrm>
          <a:prstGeom prst="ellipse">
            <a:avLst/>
          </a:prstGeom>
          <a:solidFill>
            <a:srgbClr val="00A585"/>
          </a:solidFill>
          <a:ln>
            <a:noFill/>
          </a:ln>
          <a:effectLst>
            <a:outerShdw blurRad="38100" rotWithShape="0" dir="5400000" dist="25400">
              <a:srgbClr val="000000">
                <a:alpha val="48627"/>
              </a:srgbClr>
            </a:outerShdw>
          </a:effectLst>
        </p:spPr>
        <p:txBody>
          <a:bodyPr anchorCtr="0" anchor="ctr" bIns="50800" lIns="50800" spcFirstLastPara="1" rIns="50800" wrap="square" tIns="50800">
            <a:spAutoFit/>
          </a:bodyPr>
          <a:lstStyle/>
          <a:p>
            <a:pPr indent="0" lvl="0" marL="0" marR="0" rtl="0" algn="ctr">
              <a:lnSpc>
                <a:spcPct val="100000"/>
              </a:lnSpc>
              <a:spcBef>
                <a:spcPts val="0"/>
              </a:spcBef>
              <a:spcAft>
                <a:spcPts val="0"/>
              </a:spcAft>
              <a:buClr>
                <a:srgbClr val="A5A5A5"/>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79" name="Google Shape;79;p21"/>
          <p:cNvSpPr/>
          <p:nvPr/>
        </p:nvSpPr>
        <p:spPr>
          <a:xfrm>
            <a:off x="4323072" y="6558155"/>
            <a:ext cx="524523" cy="547642"/>
          </a:xfrm>
          <a:prstGeom prst="ellipse">
            <a:avLst/>
          </a:prstGeom>
          <a:solidFill>
            <a:srgbClr val="00A585"/>
          </a:solidFill>
          <a:ln>
            <a:noFill/>
          </a:ln>
          <a:effectLst>
            <a:outerShdw blurRad="38100" rotWithShape="0" dir="5400000" dist="25400">
              <a:srgbClr val="000000">
                <a:alpha val="48627"/>
              </a:srgbClr>
            </a:outerShdw>
          </a:effectLst>
        </p:spPr>
        <p:txBody>
          <a:bodyPr anchorCtr="0" anchor="ctr" bIns="50800" lIns="50800" spcFirstLastPara="1" rIns="50800" wrap="square" tIns="50800">
            <a:spAutoFit/>
          </a:bodyPr>
          <a:lstStyle/>
          <a:p>
            <a:pPr indent="0" lvl="0" marL="0" marR="0" rtl="0" algn="ctr">
              <a:lnSpc>
                <a:spcPct val="100000"/>
              </a:lnSpc>
              <a:spcBef>
                <a:spcPts val="0"/>
              </a:spcBef>
              <a:spcAft>
                <a:spcPts val="0"/>
              </a:spcAft>
              <a:buClr>
                <a:srgbClr val="A5A5A5"/>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80" name="Google Shape;80;p21"/>
          <p:cNvSpPr/>
          <p:nvPr/>
        </p:nvSpPr>
        <p:spPr>
          <a:xfrm>
            <a:off x="1431123" y="6925190"/>
            <a:ext cx="524523" cy="547642"/>
          </a:xfrm>
          <a:prstGeom prst="ellipse">
            <a:avLst/>
          </a:prstGeom>
          <a:solidFill>
            <a:srgbClr val="00A585"/>
          </a:solidFill>
          <a:ln>
            <a:noFill/>
          </a:ln>
          <a:effectLst>
            <a:outerShdw blurRad="38100" rotWithShape="0" dir="5400000" dist="25400">
              <a:srgbClr val="000000">
                <a:alpha val="48627"/>
              </a:srgbClr>
            </a:outerShdw>
          </a:effectLst>
        </p:spPr>
        <p:txBody>
          <a:bodyPr anchorCtr="0" anchor="ctr" bIns="50800" lIns="50800" spcFirstLastPara="1" rIns="50800" wrap="square" tIns="50800">
            <a:spAutoFit/>
          </a:bodyPr>
          <a:lstStyle/>
          <a:p>
            <a:pPr indent="0" lvl="0" marL="0" marR="0" rtl="0" algn="ctr">
              <a:lnSpc>
                <a:spcPct val="100000"/>
              </a:lnSpc>
              <a:spcBef>
                <a:spcPts val="0"/>
              </a:spcBef>
              <a:spcAft>
                <a:spcPts val="0"/>
              </a:spcAft>
              <a:buClr>
                <a:srgbClr val="A5A5A5"/>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81" name="Google Shape;81;p21"/>
          <p:cNvSpPr txBox="1"/>
          <p:nvPr>
            <p:ph type="title"/>
          </p:nvPr>
        </p:nvSpPr>
        <p:spPr>
          <a:xfrm>
            <a:off x="6361565" y="1638300"/>
            <a:ext cx="9285313" cy="1130300"/>
          </a:xfrm>
          <a:prstGeom prst="rect">
            <a:avLst/>
          </a:prstGeom>
          <a:noFill/>
          <a:ln>
            <a:noFill/>
          </a:ln>
        </p:spPr>
        <p:txBody>
          <a:bodyPr anchorCtr="0" anchor="t" bIns="50800" lIns="50800" spcFirstLastPara="1" rIns="50800" wrap="square" tIns="50800">
            <a:noAutofit/>
          </a:bodyPr>
          <a:lstStyle>
            <a:lvl1pPr lvl="0" algn="l">
              <a:lnSpc>
                <a:spcPct val="100000"/>
              </a:lnSpc>
              <a:spcBef>
                <a:spcPts val="0"/>
              </a:spcBef>
              <a:spcAft>
                <a:spcPts val="0"/>
              </a:spcAft>
              <a:buSzPts val="1400"/>
              <a:buNone/>
              <a:defRPr>
                <a:solidFill>
                  <a:srgbClr val="29292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ctr">
              <a:lnSpc>
                <a:spcPct val="100000"/>
              </a:lnSpc>
              <a:spcBef>
                <a:spcPts val="0"/>
              </a:spcBef>
              <a:spcAft>
                <a:spcPts val="0"/>
              </a:spcAft>
              <a:buClr>
                <a:srgbClr val="00B297"/>
              </a:buClr>
              <a:buSzPts val="1800"/>
              <a:buNone/>
              <a:defRPr/>
            </a:lvl6pPr>
            <a:lvl7pPr lvl="6" algn="ctr">
              <a:lnSpc>
                <a:spcPct val="100000"/>
              </a:lnSpc>
              <a:spcBef>
                <a:spcPts val="0"/>
              </a:spcBef>
              <a:spcAft>
                <a:spcPts val="0"/>
              </a:spcAft>
              <a:buClr>
                <a:srgbClr val="00B297"/>
              </a:buClr>
              <a:buSzPts val="1800"/>
              <a:buNone/>
              <a:defRPr/>
            </a:lvl7pPr>
            <a:lvl8pPr lvl="7" algn="ctr">
              <a:lnSpc>
                <a:spcPct val="100000"/>
              </a:lnSpc>
              <a:spcBef>
                <a:spcPts val="0"/>
              </a:spcBef>
              <a:spcAft>
                <a:spcPts val="0"/>
              </a:spcAft>
              <a:buClr>
                <a:srgbClr val="00B297"/>
              </a:buClr>
              <a:buSzPts val="1800"/>
              <a:buNone/>
              <a:defRPr/>
            </a:lvl8pPr>
            <a:lvl9pPr lvl="8" algn="ctr">
              <a:lnSpc>
                <a:spcPct val="100000"/>
              </a:lnSpc>
              <a:spcBef>
                <a:spcPts val="0"/>
              </a:spcBef>
              <a:spcAft>
                <a:spcPts val="0"/>
              </a:spcAft>
              <a:buClr>
                <a:srgbClr val="00B297"/>
              </a:buClr>
              <a:buSzPts val="1800"/>
              <a:buNone/>
              <a:defRPr/>
            </a:lvl9pPr>
          </a:lstStyle>
          <a:p/>
        </p:txBody>
      </p:sp>
      <p:sp>
        <p:nvSpPr>
          <p:cNvPr id="82" name="Google Shape;82;p21"/>
          <p:cNvSpPr txBox="1"/>
          <p:nvPr>
            <p:ph idx="1" type="body"/>
          </p:nvPr>
        </p:nvSpPr>
        <p:spPr>
          <a:xfrm>
            <a:off x="6667513" y="3302296"/>
            <a:ext cx="9518732" cy="4831360"/>
          </a:xfrm>
          <a:prstGeom prst="rect">
            <a:avLst/>
          </a:prstGeom>
          <a:noFill/>
          <a:ln>
            <a:noFill/>
          </a:ln>
        </p:spPr>
        <p:txBody>
          <a:bodyPr anchorCtr="0" anchor="t" bIns="50800" lIns="50800" spcFirstLastPara="1" rIns="50800" wrap="square" tIns="50800">
            <a:noAutofit/>
          </a:bodyPr>
          <a:lstStyle>
            <a:lvl1pPr indent="-482600" lvl="0" marL="457200" algn="l">
              <a:lnSpc>
                <a:spcPct val="100000"/>
              </a:lnSpc>
              <a:spcBef>
                <a:spcPts val="2663"/>
              </a:spcBef>
              <a:spcAft>
                <a:spcPts val="0"/>
              </a:spcAft>
              <a:buClr>
                <a:srgbClr val="292929"/>
              </a:buClr>
              <a:buSzPts val="4000"/>
              <a:buFont typeface="Arial"/>
              <a:buChar char="•"/>
              <a:defRPr>
                <a:solidFill>
                  <a:srgbClr val="292929"/>
                </a:solidFill>
              </a:defRPr>
            </a:lvl1pPr>
            <a:lvl2pPr indent="-482600" lvl="1" marL="914400" algn="l">
              <a:lnSpc>
                <a:spcPct val="100000"/>
              </a:lnSpc>
              <a:spcBef>
                <a:spcPts val="2663"/>
              </a:spcBef>
              <a:spcAft>
                <a:spcPts val="0"/>
              </a:spcAft>
              <a:buClr>
                <a:srgbClr val="292929"/>
              </a:buClr>
              <a:buSzPts val="4000"/>
              <a:buFont typeface="Arial"/>
              <a:buChar char="•"/>
              <a:defRPr>
                <a:solidFill>
                  <a:srgbClr val="292929"/>
                </a:solidFill>
              </a:defRPr>
            </a:lvl2pPr>
            <a:lvl3pPr indent="-482600" lvl="2" marL="1371600" algn="l">
              <a:lnSpc>
                <a:spcPct val="100000"/>
              </a:lnSpc>
              <a:spcBef>
                <a:spcPts val="2663"/>
              </a:spcBef>
              <a:spcAft>
                <a:spcPts val="0"/>
              </a:spcAft>
              <a:buClr>
                <a:srgbClr val="292929"/>
              </a:buClr>
              <a:buSzPts val="4000"/>
              <a:buFont typeface="Arial"/>
              <a:buChar char="•"/>
              <a:defRPr>
                <a:solidFill>
                  <a:srgbClr val="292929"/>
                </a:solidFill>
              </a:defRPr>
            </a:lvl3pPr>
            <a:lvl4pPr indent="-482600" lvl="3" marL="1828800" algn="l">
              <a:lnSpc>
                <a:spcPct val="100000"/>
              </a:lnSpc>
              <a:spcBef>
                <a:spcPts val="2663"/>
              </a:spcBef>
              <a:spcAft>
                <a:spcPts val="0"/>
              </a:spcAft>
              <a:buClr>
                <a:srgbClr val="292929"/>
              </a:buClr>
              <a:buSzPts val="4000"/>
              <a:buFont typeface="Arial"/>
              <a:buChar char="•"/>
              <a:defRPr>
                <a:solidFill>
                  <a:srgbClr val="292929"/>
                </a:solidFill>
              </a:defRPr>
            </a:lvl4pPr>
            <a:lvl5pPr indent="-482600" lvl="4" marL="2286000" algn="l">
              <a:lnSpc>
                <a:spcPct val="100000"/>
              </a:lnSpc>
              <a:spcBef>
                <a:spcPts val="2663"/>
              </a:spcBef>
              <a:spcAft>
                <a:spcPts val="0"/>
              </a:spcAft>
              <a:buClr>
                <a:srgbClr val="292929"/>
              </a:buClr>
              <a:buSzPts val="4000"/>
              <a:buFont typeface="Arial"/>
              <a:buChar char="•"/>
              <a:defRPr>
                <a:solidFill>
                  <a:srgbClr val="292929"/>
                </a:solidFill>
              </a:defRPr>
            </a:lvl5pPr>
            <a:lvl6pPr indent="-314325" lvl="5" marL="2743200" algn="ctr">
              <a:lnSpc>
                <a:spcPct val="100000"/>
              </a:lnSpc>
              <a:spcBef>
                <a:spcPts val="2667"/>
              </a:spcBef>
              <a:spcAft>
                <a:spcPts val="0"/>
              </a:spcAft>
              <a:buClr>
                <a:srgbClr val="676767"/>
              </a:buClr>
              <a:buSzPts val="1350"/>
              <a:buChar char="•"/>
              <a:defRPr/>
            </a:lvl6pPr>
            <a:lvl7pPr indent="-314325" lvl="6" marL="3200400" algn="ctr">
              <a:lnSpc>
                <a:spcPct val="100000"/>
              </a:lnSpc>
              <a:spcBef>
                <a:spcPts val="2667"/>
              </a:spcBef>
              <a:spcAft>
                <a:spcPts val="0"/>
              </a:spcAft>
              <a:buClr>
                <a:srgbClr val="676767"/>
              </a:buClr>
              <a:buSzPts val="1350"/>
              <a:buChar char="•"/>
              <a:defRPr/>
            </a:lvl7pPr>
            <a:lvl8pPr indent="-314325" lvl="7" marL="3657600" algn="ctr">
              <a:lnSpc>
                <a:spcPct val="100000"/>
              </a:lnSpc>
              <a:spcBef>
                <a:spcPts val="2667"/>
              </a:spcBef>
              <a:spcAft>
                <a:spcPts val="0"/>
              </a:spcAft>
              <a:buClr>
                <a:srgbClr val="676767"/>
              </a:buClr>
              <a:buSzPts val="1350"/>
              <a:buChar char="•"/>
              <a:defRPr/>
            </a:lvl8pPr>
            <a:lvl9pPr indent="-314325" lvl="8" marL="4114800" algn="ctr">
              <a:lnSpc>
                <a:spcPct val="100000"/>
              </a:lnSpc>
              <a:spcBef>
                <a:spcPts val="2667"/>
              </a:spcBef>
              <a:spcAft>
                <a:spcPts val="0"/>
              </a:spcAft>
              <a:buClr>
                <a:srgbClr val="676767"/>
              </a:buClr>
              <a:buSzPts val="1350"/>
              <a:buChar char="•"/>
              <a:defRPr/>
            </a:lvl9pPr>
          </a:lstStyle>
          <a:p/>
        </p:txBody>
      </p:sp>
      <p:sp>
        <p:nvSpPr>
          <p:cNvPr id="83" name="Google Shape;83;p21"/>
          <p:cNvSpPr txBox="1"/>
          <p:nvPr>
            <p:ph idx="12" type="sldNum"/>
          </p:nvPr>
        </p:nvSpPr>
        <p:spPr>
          <a:xfrm>
            <a:off x="3359150" y="8805863"/>
            <a:ext cx="407988" cy="390525"/>
          </a:xfrm>
          <a:prstGeom prst="rect">
            <a:avLst/>
          </a:prstGeom>
          <a:noFill/>
          <a:ln>
            <a:noFill/>
          </a:ln>
        </p:spPr>
        <p:txBody>
          <a:bodyPr anchorCtr="0" anchor="t" bIns="50800" lIns="50800" spcFirstLastPara="1" rIns="50800" wrap="square" tIns="50800">
            <a:spAutoFit/>
          </a:bodyPr>
          <a:lstStyle>
            <a:lvl1pPr indent="0" lvl="0" marL="0" marR="0" algn="l">
              <a:lnSpc>
                <a:spcPct val="100000"/>
              </a:lnSpc>
              <a:spcBef>
                <a:spcPts val="0"/>
              </a:spcBef>
              <a:spcAft>
                <a:spcPts val="0"/>
              </a:spcAft>
              <a:buClr>
                <a:srgbClr val="000000"/>
              </a:buClr>
              <a:buSzPts val="1867"/>
              <a:buFont typeface="Arial"/>
              <a:buNone/>
              <a:defRPr b="1" i="0" sz="1867" u="none" cap="none" strike="noStrike">
                <a:solidFill>
                  <a:srgbClr val="FFFFFF"/>
                </a:solidFill>
                <a:latin typeface="Open Sans"/>
                <a:ea typeface="Open Sans"/>
                <a:cs typeface="Open Sans"/>
                <a:sym typeface="Open Sans"/>
              </a:defRPr>
            </a:lvl1pPr>
            <a:lvl2pPr indent="0" lvl="1" marL="0" marR="0" algn="l">
              <a:lnSpc>
                <a:spcPct val="100000"/>
              </a:lnSpc>
              <a:spcBef>
                <a:spcPts val="0"/>
              </a:spcBef>
              <a:spcAft>
                <a:spcPts val="0"/>
              </a:spcAft>
              <a:buClr>
                <a:srgbClr val="000000"/>
              </a:buClr>
              <a:buSzPts val="1867"/>
              <a:buFont typeface="Arial"/>
              <a:buNone/>
              <a:defRPr b="1" i="0" sz="1867" u="none" cap="none" strike="noStrike">
                <a:solidFill>
                  <a:srgbClr val="FFFFFF"/>
                </a:solidFill>
                <a:latin typeface="Open Sans"/>
                <a:ea typeface="Open Sans"/>
                <a:cs typeface="Open Sans"/>
                <a:sym typeface="Open Sans"/>
              </a:defRPr>
            </a:lvl2pPr>
            <a:lvl3pPr indent="0" lvl="2" marL="0" marR="0" algn="l">
              <a:lnSpc>
                <a:spcPct val="100000"/>
              </a:lnSpc>
              <a:spcBef>
                <a:spcPts val="0"/>
              </a:spcBef>
              <a:spcAft>
                <a:spcPts val="0"/>
              </a:spcAft>
              <a:buClr>
                <a:srgbClr val="000000"/>
              </a:buClr>
              <a:buSzPts val="1867"/>
              <a:buFont typeface="Arial"/>
              <a:buNone/>
              <a:defRPr b="1" i="0" sz="1867" u="none" cap="none" strike="noStrike">
                <a:solidFill>
                  <a:srgbClr val="FFFFFF"/>
                </a:solidFill>
                <a:latin typeface="Open Sans"/>
                <a:ea typeface="Open Sans"/>
                <a:cs typeface="Open Sans"/>
                <a:sym typeface="Open Sans"/>
              </a:defRPr>
            </a:lvl3pPr>
            <a:lvl4pPr indent="0" lvl="3" marL="0" marR="0" algn="l">
              <a:lnSpc>
                <a:spcPct val="100000"/>
              </a:lnSpc>
              <a:spcBef>
                <a:spcPts val="0"/>
              </a:spcBef>
              <a:spcAft>
                <a:spcPts val="0"/>
              </a:spcAft>
              <a:buClr>
                <a:srgbClr val="000000"/>
              </a:buClr>
              <a:buSzPts val="1867"/>
              <a:buFont typeface="Arial"/>
              <a:buNone/>
              <a:defRPr b="1" i="0" sz="1867" u="none" cap="none" strike="noStrike">
                <a:solidFill>
                  <a:srgbClr val="FFFFFF"/>
                </a:solidFill>
                <a:latin typeface="Open Sans"/>
                <a:ea typeface="Open Sans"/>
                <a:cs typeface="Open Sans"/>
                <a:sym typeface="Open Sans"/>
              </a:defRPr>
            </a:lvl4pPr>
            <a:lvl5pPr indent="0" lvl="4" marL="0" marR="0" algn="l">
              <a:lnSpc>
                <a:spcPct val="100000"/>
              </a:lnSpc>
              <a:spcBef>
                <a:spcPts val="0"/>
              </a:spcBef>
              <a:spcAft>
                <a:spcPts val="0"/>
              </a:spcAft>
              <a:buClr>
                <a:srgbClr val="000000"/>
              </a:buClr>
              <a:buSzPts val="1867"/>
              <a:buFont typeface="Arial"/>
              <a:buNone/>
              <a:defRPr b="1" i="0" sz="1867" u="none" cap="none" strike="noStrike">
                <a:solidFill>
                  <a:srgbClr val="FFFFFF"/>
                </a:solidFill>
                <a:latin typeface="Open Sans"/>
                <a:ea typeface="Open Sans"/>
                <a:cs typeface="Open Sans"/>
                <a:sym typeface="Open Sans"/>
              </a:defRPr>
            </a:lvl5pPr>
            <a:lvl6pPr indent="0" lvl="5" marL="0" marR="0" algn="l">
              <a:lnSpc>
                <a:spcPct val="100000"/>
              </a:lnSpc>
              <a:spcBef>
                <a:spcPts val="0"/>
              </a:spcBef>
              <a:spcAft>
                <a:spcPts val="0"/>
              </a:spcAft>
              <a:buClr>
                <a:srgbClr val="000000"/>
              </a:buClr>
              <a:buSzPts val="1867"/>
              <a:buFont typeface="Arial"/>
              <a:buNone/>
              <a:defRPr b="1" i="0" sz="1867" u="none" cap="none" strike="noStrike">
                <a:solidFill>
                  <a:srgbClr val="FFFFFF"/>
                </a:solidFill>
                <a:latin typeface="Open Sans"/>
                <a:ea typeface="Open Sans"/>
                <a:cs typeface="Open Sans"/>
                <a:sym typeface="Open Sans"/>
              </a:defRPr>
            </a:lvl6pPr>
            <a:lvl7pPr indent="0" lvl="6" marL="0" marR="0" algn="l">
              <a:lnSpc>
                <a:spcPct val="100000"/>
              </a:lnSpc>
              <a:spcBef>
                <a:spcPts val="0"/>
              </a:spcBef>
              <a:spcAft>
                <a:spcPts val="0"/>
              </a:spcAft>
              <a:buClr>
                <a:srgbClr val="000000"/>
              </a:buClr>
              <a:buSzPts val="1867"/>
              <a:buFont typeface="Arial"/>
              <a:buNone/>
              <a:defRPr b="1" i="0" sz="1867" u="none" cap="none" strike="noStrike">
                <a:solidFill>
                  <a:srgbClr val="FFFFFF"/>
                </a:solidFill>
                <a:latin typeface="Open Sans"/>
                <a:ea typeface="Open Sans"/>
                <a:cs typeface="Open Sans"/>
                <a:sym typeface="Open Sans"/>
              </a:defRPr>
            </a:lvl7pPr>
            <a:lvl8pPr indent="0" lvl="7" marL="0" marR="0" algn="l">
              <a:lnSpc>
                <a:spcPct val="100000"/>
              </a:lnSpc>
              <a:spcBef>
                <a:spcPts val="0"/>
              </a:spcBef>
              <a:spcAft>
                <a:spcPts val="0"/>
              </a:spcAft>
              <a:buClr>
                <a:srgbClr val="000000"/>
              </a:buClr>
              <a:buSzPts val="1867"/>
              <a:buFont typeface="Arial"/>
              <a:buNone/>
              <a:defRPr b="1" i="0" sz="1867" u="none" cap="none" strike="noStrike">
                <a:solidFill>
                  <a:srgbClr val="FFFFFF"/>
                </a:solidFill>
                <a:latin typeface="Open Sans"/>
                <a:ea typeface="Open Sans"/>
                <a:cs typeface="Open Sans"/>
                <a:sym typeface="Open Sans"/>
              </a:defRPr>
            </a:lvl8pPr>
            <a:lvl9pPr indent="0" lvl="8" marL="0" marR="0" algn="l">
              <a:lnSpc>
                <a:spcPct val="100000"/>
              </a:lnSpc>
              <a:spcBef>
                <a:spcPts val="0"/>
              </a:spcBef>
              <a:spcAft>
                <a:spcPts val="0"/>
              </a:spcAft>
              <a:buClr>
                <a:srgbClr val="000000"/>
              </a:buClr>
              <a:buSzPts val="1867"/>
              <a:buFont typeface="Arial"/>
              <a:buNone/>
              <a:defRPr b="1" i="0" sz="1867" u="none" cap="none" strike="noStrike">
                <a:solidFill>
                  <a:srgbClr val="FFFFFF"/>
                </a:solidFill>
                <a:latin typeface="Open Sans"/>
                <a:ea typeface="Open Sans"/>
                <a:cs typeface="Open Sans"/>
                <a:sym typeface="Open Sans"/>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mp; Bullets">
  <p:cSld name="Title &amp; Bullets">
    <p:spTree>
      <p:nvGrpSpPr>
        <p:cNvPr id="84" name="Shape 84"/>
        <p:cNvGrpSpPr/>
        <p:nvPr/>
      </p:nvGrpSpPr>
      <p:grpSpPr>
        <a:xfrm>
          <a:off x="0" y="0"/>
          <a:ext cx="0" cy="0"/>
          <a:chOff x="0" y="0"/>
          <a:chExt cx="0" cy="0"/>
        </a:xfrm>
      </p:grpSpPr>
      <p:sp>
        <p:nvSpPr>
          <p:cNvPr id="85" name="Google Shape;85;p22"/>
          <p:cNvSpPr txBox="1"/>
          <p:nvPr>
            <p:ph type="title"/>
          </p:nvPr>
        </p:nvSpPr>
        <p:spPr>
          <a:xfrm>
            <a:off x="396875" y="26988"/>
            <a:ext cx="14800263" cy="2159000"/>
          </a:xfrm>
          <a:prstGeom prst="rect">
            <a:avLst/>
          </a:prstGeom>
          <a:noFill/>
          <a:ln>
            <a:noFill/>
          </a:ln>
        </p:spPr>
        <p:txBody>
          <a:bodyPr anchorCtr="0" anchor="t" bIns="50800" lIns="50800" spcFirstLastPara="1" rIns="50800" wrap="square" tIns="50800">
            <a:noAutofit/>
          </a:bodyPr>
          <a:lstStyle>
            <a:lvl1pPr lvl="0" algn="l">
              <a:lnSpc>
                <a:spcPct val="100000"/>
              </a:lnSpc>
              <a:spcBef>
                <a:spcPts val="0"/>
              </a:spcBef>
              <a:spcAft>
                <a:spcPts val="0"/>
              </a:spcAft>
              <a:buSzPts val="1400"/>
              <a:buNone/>
              <a:defRPr>
                <a:solidFill>
                  <a:srgbClr val="000000"/>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ctr">
              <a:lnSpc>
                <a:spcPct val="100000"/>
              </a:lnSpc>
              <a:spcBef>
                <a:spcPts val="0"/>
              </a:spcBef>
              <a:spcAft>
                <a:spcPts val="0"/>
              </a:spcAft>
              <a:buClr>
                <a:srgbClr val="00B297"/>
              </a:buClr>
              <a:buSzPts val="1800"/>
              <a:buNone/>
              <a:defRPr/>
            </a:lvl6pPr>
            <a:lvl7pPr lvl="6" algn="ctr">
              <a:lnSpc>
                <a:spcPct val="100000"/>
              </a:lnSpc>
              <a:spcBef>
                <a:spcPts val="0"/>
              </a:spcBef>
              <a:spcAft>
                <a:spcPts val="0"/>
              </a:spcAft>
              <a:buClr>
                <a:srgbClr val="00B297"/>
              </a:buClr>
              <a:buSzPts val="1800"/>
              <a:buNone/>
              <a:defRPr/>
            </a:lvl7pPr>
            <a:lvl8pPr lvl="7" algn="ctr">
              <a:lnSpc>
                <a:spcPct val="100000"/>
              </a:lnSpc>
              <a:spcBef>
                <a:spcPts val="0"/>
              </a:spcBef>
              <a:spcAft>
                <a:spcPts val="0"/>
              </a:spcAft>
              <a:buClr>
                <a:srgbClr val="00B297"/>
              </a:buClr>
              <a:buSzPts val="1800"/>
              <a:buNone/>
              <a:defRPr/>
            </a:lvl8pPr>
            <a:lvl9pPr lvl="8" algn="ctr">
              <a:lnSpc>
                <a:spcPct val="100000"/>
              </a:lnSpc>
              <a:spcBef>
                <a:spcPts val="0"/>
              </a:spcBef>
              <a:spcAft>
                <a:spcPts val="0"/>
              </a:spcAft>
              <a:buClr>
                <a:srgbClr val="00B297"/>
              </a:buClr>
              <a:buSzPts val="1800"/>
              <a:buNone/>
              <a:defRPr/>
            </a:lvl9pPr>
          </a:lstStyle>
          <a:p/>
        </p:txBody>
      </p:sp>
      <p:sp>
        <p:nvSpPr>
          <p:cNvPr id="86" name="Google Shape;86;p22"/>
          <p:cNvSpPr txBox="1"/>
          <p:nvPr>
            <p:ph idx="1" type="body"/>
          </p:nvPr>
        </p:nvSpPr>
        <p:spPr>
          <a:xfrm>
            <a:off x="1270000" y="2603500"/>
            <a:ext cx="14800263" cy="6286500"/>
          </a:xfrm>
          <a:prstGeom prst="rect">
            <a:avLst/>
          </a:prstGeom>
          <a:noFill/>
          <a:ln>
            <a:noFill/>
          </a:ln>
        </p:spPr>
        <p:txBody>
          <a:bodyPr anchorCtr="0" anchor="t" bIns="50800" lIns="50800" spcFirstLastPara="1" rIns="50800" wrap="square" tIns="50800">
            <a:noAutofit/>
          </a:bodyPr>
          <a:lstStyle>
            <a:lvl1pPr indent="-314325" lvl="0" marL="457200" algn="l">
              <a:lnSpc>
                <a:spcPct val="100000"/>
              </a:lnSpc>
              <a:spcBef>
                <a:spcPts val="2663"/>
              </a:spcBef>
              <a:spcAft>
                <a:spcPts val="0"/>
              </a:spcAft>
              <a:buClr>
                <a:srgbClr val="292929"/>
              </a:buClr>
              <a:buSzPts val="1350"/>
              <a:buChar char="•"/>
              <a:defRPr/>
            </a:lvl1pPr>
            <a:lvl2pPr indent="-314325" lvl="1" marL="914400" algn="l">
              <a:lnSpc>
                <a:spcPct val="100000"/>
              </a:lnSpc>
              <a:spcBef>
                <a:spcPts val="2663"/>
              </a:spcBef>
              <a:spcAft>
                <a:spcPts val="0"/>
              </a:spcAft>
              <a:buClr>
                <a:srgbClr val="292929"/>
              </a:buClr>
              <a:buSzPts val="1350"/>
              <a:buChar char="•"/>
              <a:defRPr/>
            </a:lvl2pPr>
            <a:lvl3pPr indent="-314325" lvl="2" marL="1371600" algn="l">
              <a:lnSpc>
                <a:spcPct val="100000"/>
              </a:lnSpc>
              <a:spcBef>
                <a:spcPts val="2663"/>
              </a:spcBef>
              <a:spcAft>
                <a:spcPts val="0"/>
              </a:spcAft>
              <a:buClr>
                <a:srgbClr val="292929"/>
              </a:buClr>
              <a:buSzPts val="1350"/>
              <a:buChar char="•"/>
              <a:defRPr/>
            </a:lvl3pPr>
            <a:lvl4pPr indent="-314325" lvl="3" marL="1828800" algn="l">
              <a:lnSpc>
                <a:spcPct val="100000"/>
              </a:lnSpc>
              <a:spcBef>
                <a:spcPts val="2663"/>
              </a:spcBef>
              <a:spcAft>
                <a:spcPts val="0"/>
              </a:spcAft>
              <a:buClr>
                <a:srgbClr val="292929"/>
              </a:buClr>
              <a:buSzPts val="1350"/>
              <a:buChar char="•"/>
              <a:defRPr/>
            </a:lvl4pPr>
            <a:lvl5pPr indent="-314325" lvl="4" marL="2286000" algn="l">
              <a:lnSpc>
                <a:spcPct val="100000"/>
              </a:lnSpc>
              <a:spcBef>
                <a:spcPts val="2663"/>
              </a:spcBef>
              <a:spcAft>
                <a:spcPts val="0"/>
              </a:spcAft>
              <a:buClr>
                <a:srgbClr val="292929"/>
              </a:buClr>
              <a:buSzPts val="1350"/>
              <a:buChar char="•"/>
              <a:defRPr/>
            </a:lvl5pPr>
            <a:lvl6pPr indent="-314325" lvl="5" marL="2743200" algn="ctr">
              <a:lnSpc>
                <a:spcPct val="100000"/>
              </a:lnSpc>
              <a:spcBef>
                <a:spcPts val="2667"/>
              </a:spcBef>
              <a:spcAft>
                <a:spcPts val="0"/>
              </a:spcAft>
              <a:buClr>
                <a:srgbClr val="676767"/>
              </a:buClr>
              <a:buSzPts val="1350"/>
              <a:buChar char="•"/>
              <a:defRPr/>
            </a:lvl6pPr>
            <a:lvl7pPr indent="-314325" lvl="6" marL="3200400" algn="ctr">
              <a:lnSpc>
                <a:spcPct val="100000"/>
              </a:lnSpc>
              <a:spcBef>
                <a:spcPts val="2667"/>
              </a:spcBef>
              <a:spcAft>
                <a:spcPts val="0"/>
              </a:spcAft>
              <a:buClr>
                <a:srgbClr val="676767"/>
              </a:buClr>
              <a:buSzPts val="1350"/>
              <a:buChar char="•"/>
              <a:defRPr/>
            </a:lvl7pPr>
            <a:lvl8pPr indent="-314325" lvl="7" marL="3657600" algn="ctr">
              <a:lnSpc>
                <a:spcPct val="100000"/>
              </a:lnSpc>
              <a:spcBef>
                <a:spcPts val="2667"/>
              </a:spcBef>
              <a:spcAft>
                <a:spcPts val="0"/>
              </a:spcAft>
              <a:buClr>
                <a:srgbClr val="676767"/>
              </a:buClr>
              <a:buSzPts val="1350"/>
              <a:buChar char="•"/>
              <a:defRPr/>
            </a:lvl8pPr>
            <a:lvl9pPr indent="-314325" lvl="8" marL="4114800" algn="ctr">
              <a:lnSpc>
                <a:spcPct val="100000"/>
              </a:lnSpc>
              <a:spcBef>
                <a:spcPts val="2667"/>
              </a:spcBef>
              <a:spcAft>
                <a:spcPts val="0"/>
              </a:spcAft>
              <a:buClr>
                <a:srgbClr val="676767"/>
              </a:buClr>
              <a:buSzPts val="1350"/>
              <a:buChar char="•"/>
              <a:defRPr/>
            </a:lvl9pPr>
          </a:lstStyle>
          <a:p/>
        </p:txBody>
      </p:sp>
      <p:sp>
        <p:nvSpPr>
          <p:cNvPr id="87" name="Google Shape;87;p22"/>
          <p:cNvSpPr txBox="1"/>
          <p:nvPr>
            <p:ph idx="12" type="sldNum"/>
          </p:nvPr>
        </p:nvSpPr>
        <p:spPr>
          <a:xfrm>
            <a:off x="3386138" y="8785225"/>
            <a:ext cx="395287" cy="390525"/>
          </a:xfrm>
          <a:prstGeom prst="rect">
            <a:avLst/>
          </a:prstGeom>
          <a:noFill/>
          <a:ln>
            <a:noFill/>
          </a:ln>
        </p:spPr>
        <p:txBody>
          <a:bodyPr anchorCtr="0" anchor="t" bIns="50800" lIns="50800" spcFirstLastPara="1" rIns="50800" wrap="square" tIns="50800">
            <a:spAutoFit/>
          </a:bodyPr>
          <a:lstStyle>
            <a:lvl1pPr indent="0" lvl="0" marL="0" marR="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1pPr>
            <a:lvl2pPr indent="0" lvl="1" marL="0" marR="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2pPr>
            <a:lvl3pPr indent="0" lvl="2" marL="0" marR="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3pPr>
            <a:lvl4pPr indent="0" lvl="3" marL="0" marR="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4pPr>
            <a:lvl5pPr indent="0" lvl="4" marL="0" marR="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5pPr>
            <a:lvl6pPr indent="0" lvl="5" marL="0" marR="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6pPr>
            <a:lvl7pPr indent="0" lvl="6" marL="0" marR="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7pPr>
            <a:lvl8pPr indent="0" lvl="7" marL="0" marR="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8pPr>
            <a:lvl9pPr indent="0" lvl="8" marL="0" marR="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mp; Subtitle">
  <p:cSld name="Title &amp; Subtitle">
    <p:spTree>
      <p:nvGrpSpPr>
        <p:cNvPr id="88" name="Shape 88"/>
        <p:cNvGrpSpPr/>
        <p:nvPr/>
      </p:nvGrpSpPr>
      <p:grpSpPr>
        <a:xfrm>
          <a:off x="0" y="0"/>
          <a:ext cx="0" cy="0"/>
          <a:chOff x="0" y="0"/>
          <a:chExt cx="0" cy="0"/>
        </a:xfrm>
      </p:grpSpPr>
      <p:sp>
        <p:nvSpPr>
          <p:cNvPr id="89" name="Google Shape;89;p23"/>
          <p:cNvSpPr txBox="1"/>
          <p:nvPr>
            <p:ph type="title"/>
          </p:nvPr>
        </p:nvSpPr>
        <p:spPr>
          <a:xfrm>
            <a:off x="392704" y="70423"/>
            <a:ext cx="13953494" cy="1130300"/>
          </a:xfrm>
          <a:prstGeom prst="rect">
            <a:avLst/>
          </a:prstGeom>
          <a:noFill/>
          <a:ln>
            <a:noFill/>
          </a:ln>
        </p:spPr>
        <p:txBody>
          <a:bodyPr anchorCtr="0" anchor="t" bIns="50800" lIns="50800" spcFirstLastPara="1" rIns="50800" wrap="square" tIns="50800">
            <a:noAutofit/>
          </a:bodyPr>
          <a:lstStyle>
            <a:lvl1pPr lvl="0" algn="l">
              <a:lnSpc>
                <a:spcPct val="100000"/>
              </a:lnSpc>
              <a:spcBef>
                <a:spcPts val="0"/>
              </a:spcBef>
              <a:spcAft>
                <a:spcPts val="0"/>
              </a:spcAft>
              <a:buSzPts val="1400"/>
              <a:buNone/>
              <a:defRPr>
                <a:solidFill>
                  <a:srgbClr val="000000"/>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ctr">
              <a:lnSpc>
                <a:spcPct val="100000"/>
              </a:lnSpc>
              <a:spcBef>
                <a:spcPts val="0"/>
              </a:spcBef>
              <a:spcAft>
                <a:spcPts val="0"/>
              </a:spcAft>
              <a:buClr>
                <a:srgbClr val="00B297"/>
              </a:buClr>
              <a:buSzPts val="1800"/>
              <a:buNone/>
              <a:defRPr/>
            </a:lvl6pPr>
            <a:lvl7pPr lvl="6" algn="ctr">
              <a:lnSpc>
                <a:spcPct val="100000"/>
              </a:lnSpc>
              <a:spcBef>
                <a:spcPts val="0"/>
              </a:spcBef>
              <a:spcAft>
                <a:spcPts val="0"/>
              </a:spcAft>
              <a:buClr>
                <a:srgbClr val="00B297"/>
              </a:buClr>
              <a:buSzPts val="1800"/>
              <a:buNone/>
              <a:defRPr/>
            </a:lvl7pPr>
            <a:lvl8pPr lvl="7" algn="ctr">
              <a:lnSpc>
                <a:spcPct val="100000"/>
              </a:lnSpc>
              <a:spcBef>
                <a:spcPts val="0"/>
              </a:spcBef>
              <a:spcAft>
                <a:spcPts val="0"/>
              </a:spcAft>
              <a:buClr>
                <a:srgbClr val="00B297"/>
              </a:buClr>
              <a:buSzPts val="1800"/>
              <a:buNone/>
              <a:defRPr/>
            </a:lvl8pPr>
            <a:lvl9pPr lvl="8" algn="ctr">
              <a:lnSpc>
                <a:spcPct val="100000"/>
              </a:lnSpc>
              <a:spcBef>
                <a:spcPts val="0"/>
              </a:spcBef>
              <a:spcAft>
                <a:spcPts val="0"/>
              </a:spcAft>
              <a:buClr>
                <a:srgbClr val="00B297"/>
              </a:buClr>
              <a:buSzPts val="1800"/>
              <a:buNone/>
              <a:defRPr/>
            </a:lvl9pPr>
          </a:lstStyle>
          <a:p/>
        </p:txBody>
      </p:sp>
      <p:sp>
        <p:nvSpPr>
          <p:cNvPr id="90" name="Google Shape;90;p23"/>
          <p:cNvSpPr txBox="1"/>
          <p:nvPr>
            <p:ph idx="1" type="body"/>
          </p:nvPr>
        </p:nvSpPr>
        <p:spPr>
          <a:xfrm>
            <a:off x="1231991" y="1200723"/>
            <a:ext cx="13953494" cy="4831360"/>
          </a:xfrm>
          <a:prstGeom prst="rect">
            <a:avLst/>
          </a:prstGeom>
          <a:noFill/>
          <a:ln>
            <a:noFill/>
          </a:ln>
        </p:spPr>
        <p:txBody>
          <a:bodyPr anchorCtr="0" anchor="t" bIns="50800" lIns="50800" spcFirstLastPara="1" rIns="50800" wrap="square" tIns="50800">
            <a:noAutofit/>
          </a:bodyPr>
          <a:lstStyle>
            <a:lvl1pPr indent="-228600" lvl="0" marL="457200" algn="l">
              <a:lnSpc>
                <a:spcPct val="100000"/>
              </a:lnSpc>
              <a:spcBef>
                <a:spcPts val="2663"/>
              </a:spcBef>
              <a:spcAft>
                <a:spcPts val="0"/>
              </a:spcAft>
              <a:buClr>
                <a:srgbClr val="292929"/>
              </a:buClr>
              <a:buSzPts val="4000"/>
              <a:buFont typeface="Open Sans"/>
              <a:buNone/>
              <a:defRPr/>
            </a:lvl1pPr>
            <a:lvl2pPr indent="-228600" lvl="1" marL="914400" algn="l">
              <a:lnSpc>
                <a:spcPct val="100000"/>
              </a:lnSpc>
              <a:spcBef>
                <a:spcPts val="2663"/>
              </a:spcBef>
              <a:spcAft>
                <a:spcPts val="0"/>
              </a:spcAft>
              <a:buClr>
                <a:srgbClr val="292929"/>
              </a:buClr>
              <a:buSzPts val="4000"/>
              <a:buFont typeface="Open Sans"/>
              <a:buNone/>
              <a:defRPr/>
            </a:lvl2pPr>
            <a:lvl3pPr indent="-228600" lvl="2" marL="1371600" algn="l">
              <a:lnSpc>
                <a:spcPct val="100000"/>
              </a:lnSpc>
              <a:spcBef>
                <a:spcPts val="2663"/>
              </a:spcBef>
              <a:spcAft>
                <a:spcPts val="0"/>
              </a:spcAft>
              <a:buClr>
                <a:srgbClr val="292929"/>
              </a:buClr>
              <a:buSzPts val="4000"/>
              <a:buFont typeface="Open Sans"/>
              <a:buNone/>
              <a:defRPr/>
            </a:lvl3pPr>
            <a:lvl4pPr indent="-228600" lvl="3" marL="1828800" algn="l">
              <a:lnSpc>
                <a:spcPct val="100000"/>
              </a:lnSpc>
              <a:spcBef>
                <a:spcPts val="2663"/>
              </a:spcBef>
              <a:spcAft>
                <a:spcPts val="0"/>
              </a:spcAft>
              <a:buClr>
                <a:srgbClr val="292929"/>
              </a:buClr>
              <a:buSzPts val="4000"/>
              <a:buFont typeface="Open Sans"/>
              <a:buNone/>
              <a:defRPr/>
            </a:lvl4pPr>
            <a:lvl5pPr indent="-228600" lvl="4" marL="2286000" algn="l">
              <a:lnSpc>
                <a:spcPct val="100000"/>
              </a:lnSpc>
              <a:spcBef>
                <a:spcPts val="2663"/>
              </a:spcBef>
              <a:spcAft>
                <a:spcPts val="0"/>
              </a:spcAft>
              <a:buClr>
                <a:srgbClr val="292929"/>
              </a:buClr>
              <a:buSzPts val="4000"/>
              <a:buFont typeface="Open Sans"/>
              <a:buNone/>
              <a:defRPr/>
            </a:lvl5pPr>
            <a:lvl6pPr indent="-314325" lvl="5" marL="2743200" algn="ctr">
              <a:lnSpc>
                <a:spcPct val="100000"/>
              </a:lnSpc>
              <a:spcBef>
                <a:spcPts val="2667"/>
              </a:spcBef>
              <a:spcAft>
                <a:spcPts val="0"/>
              </a:spcAft>
              <a:buClr>
                <a:srgbClr val="676767"/>
              </a:buClr>
              <a:buSzPts val="1350"/>
              <a:buChar char="•"/>
              <a:defRPr/>
            </a:lvl6pPr>
            <a:lvl7pPr indent="-314325" lvl="6" marL="3200400" algn="ctr">
              <a:lnSpc>
                <a:spcPct val="100000"/>
              </a:lnSpc>
              <a:spcBef>
                <a:spcPts val="2667"/>
              </a:spcBef>
              <a:spcAft>
                <a:spcPts val="0"/>
              </a:spcAft>
              <a:buClr>
                <a:srgbClr val="676767"/>
              </a:buClr>
              <a:buSzPts val="1350"/>
              <a:buChar char="•"/>
              <a:defRPr/>
            </a:lvl7pPr>
            <a:lvl8pPr indent="-314325" lvl="7" marL="3657600" algn="ctr">
              <a:lnSpc>
                <a:spcPct val="100000"/>
              </a:lnSpc>
              <a:spcBef>
                <a:spcPts val="2667"/>
              </a:spcBef>
              <a:spcAft>
                <a:spcPts val="0"/>
              </a:spcAft>
              <a:buClr>
                <a:srgbClr val="676767"/>
              </a:buClr>
              <a:buSzPts val="1350"/>
              <a:buChar char="•"/>
              <a:defRPr/>
            </a:lvl8pPr>
            <a:lvl9pPr indent="-314325" lvl="8" marL="4114800" algn="ctr">
              <a:lnSpc>
                <a:spcPct val="100000"/>
              </a:lnSpc>
              <a:spcBef>
                <a:spcPts val="2667"/>
              </a:spcBef>
              <a:spcAft>
                <a:spcPts val="0"/>
              </a:spcAft>
              <a:buClr>
                <a:srgbClr val="676767"/>
              </a:buClr>
              <a:buSzPts val="1350"/>
              <a:buChar char="•"/>
              <a:defRPr/>
            </a:lvl9pPr>
          </a:lstStyle>
          <a:p/>
        </p:txBody>
      </p:sp>
      <p:sp>
        <p:nvSpPr>
          <p:cNvPr id="91" name="Google Shape;91;p23"/>
          <p:cNvSpPr txBox="1"/>
          <p:nvPr>
            <p:ph idx="12" type="sldNum"/>
          </p:nvPr>
        </p:nvSpPr>
        <p:spPr>
          <a:xfrm>
            <a:off x="3390900" y="8809038"/>
            <a:ext cx="393700" cy="390525"/>
          </a:xfrm>
          <a:prstGeom prst="rect">
            <a:avLst/>
          </a:prstGeom>
          <a:noFill/>
          <a:ln>
            <a:noFill/>
          </a:ln>
        </p:spPr>
        <p:txBody>
          <a:bodyPr anchorCtr="0" anchor="t" bIns="50800" lIns="50800" spcFirstLastPara="1" rIns="50800" wrap="square" tIns="50800">
            <a:spAutoFit/>
          </a:bodyPr>
          <a:lstStyle>
            <a:lvl1pPr indent="0" lvl="0" marL="0" marR="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1pPr>
            <a:lvl2pPr indent="0" lvl="1" marL="0" marR="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2pPr>
            <a:lvl3pPr indent="0" lvl="2" marL="0" marR="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3pPr>
            <a:lvl4pPr indent="0" lvl="3" marL="0" marR="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4pPr>
            <a:lvl5pPr indent="0" lvl="4" marL="0" marR="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5pPr>
            <a:lvl6pPr indent="0" lvl="5" marL="0" marR="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6pPr>
            <a:lvl7pPr indent="0" lvl="6" marL="0" marR="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7pPr>
            <a:lvl8pPr indent="0" lvl="7" marL="0" marR="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8pPr>
            <a:lvl9pPr indent="0" lvl="8" marL="0" marR="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and text">
  <p:cSld name="Photo and text">
    <p:spTree>
      <p:nvGrpSpPr>
        <p:cNvPr id="92" name="Shape 92"/>
        <p:cNvGrpSpPr/>
        <p:nvPr/>
      </p:nvGrpSpPr>
      <p:grpSpPr>
        <a:xfrm>
          <a:off x="0" y="0"/>
          <a:ext cx="0" cy="0"/>
          <a:chOff x="0" y="0"/>
          <a:chExt cx="0" cy="0"/>
        </a:xfrm>
      </p:grpSpPr>
      <p:sp>
        <p:nvSpPr>
          <p:cNvPr id="93" name="Google Shape;93;p24"/>
          <p:cNvSpPr/>
          <p:nvPr>
            <p:ph idx="2" type="pic"/>
          </p:nvPr>
        </p:nvSpPr>
        <p:spPr>
          <a:xfrm>
            <a:off x="10576732" y="-1"/>
            <a:ext cx="6795615" cy="9753601"/>
          </a:xfrm>
          <a:prstGeom prst="rect">
            <a:avLst/>
          </a:prstGeom>
          <a:noFill/>
          <a:ln>
            <a:noFill/>
          </a:ln>
        </p:spPr>
        <p:txBody>
          <a:bodyPr anchorCtr="0" anchor="t" bIns="50800" lIns="50800" spcFirstLastPara="1" rIns="50800" wrap="square" tIns="50800">
            <a:normAutofit/>
          </a:bodyPr>
          <a:lstStyle>
            <a:lvl1pPr lvl="0" marR="0" rtl="0" algn="l">
              <a:lnSpc>
                <a:spcPct val="100000"/>
              </a:lnSpc>
              <a:spcBef>
                <a:spcPts val="2663"/>
              </a:spcBef>
              <a:spcAft>
                <a:spcPts val="0"/>
              </a:spcAft>
              <a:buClr>
                <a:srgbClr val="292929"/>
              </a:buClr>
              <a:buSzPts val="3000"/>
              <a:buFont typeface="Open Sans"/>
              <a:buChar char="•"/>
              <a:defRPr b="0" i="0" sz="4000" u="none" cap="none" strike="noStrike">
                <a:solidFill>
                  <a:srgbClr val="292929"/>
                </a:solidFill>
                <a:latin typeface="Open Sans"/>
                <a:ea typeface="Open Sans"/>
                <a:cs typeface="Open Sans"/>
                <a:sym typeface="Open Sans"/>
              </a:defRPr>
            </a:lvl1pPr>
            <a:lvl2pPr lvl="1" marR="0" rtl="0" algn="l">
              <a:lnSpc>
                <a:spcPct val="100000"/>
              </a:lnSpc>
              <a:spcBef>
                <a:spcPts val="2663"/>
              </a:spcBef>
              <a:spcAft>
                <a:spcPts val="0"/>
              </a:spcAft>
              <a:buClr>
                <a:srgbClr val="292929"/>
              </a:buClr>
              <a:buSzPts val="3000"/>
              <a:buFont typeface="Open Sans"/>
              <a:buChar char="•"/>
              <a:defRPr b="0" i="0" sz="4000" u="none" cap="none" strike="noStrike">
                <a:solidFill>
                  <a:srgbClr val="292929"/>
                </a:solidFill>
                <a:latin typeface="Open Sans"/>
                <a:ea typeface="Open Sans"/>
                <a:cs typeface="Open Sans"/>
                <a:sym typeface="Open Sans"/>
              </a:defRPr>
            </a:lvl2pPr>
            <a:lvl3pPr lvl="2" marR="0" rtl="0" algn="l">
              <a:lnSpc>
                <a:spcPct val="100000"/>
              </a:lnSpc>
              <a:spcBef>
                <a:spcPts val="2663"/>
              </a:spcBef>
              <a:spcAft>
                <a:spcPts val="0"/>
              </a:spcAft>
              <a:buClr>
                <a:srgbClr val="292929"/>
              </a:buClr>
              <a:buSzPts val="3000"/>
              <a:buFont typeface="Open Sans"/>
              <a:buChar char="•"/>
              <a:defRPr b="0" i="0" sz="4000" u="none" cap="none" strike="noStrike">
                <a:solidFill>
                  <a:srgbClr val="292929"/>
                </a:solidFill>
                <a:latin typeface="Open Sans"/>
                <a:ea typeface="Open Sans"/>
                <a:cs typeface="Open Sans"/>
                <a:sym typeface="Open Sans"/>
              </a:defRPr>
            </a:lvl3pPr>
            <a:lvl4pPr lvl="3" marR="0" rtl="0" algn="l">
              <a:lnSpc>
                <a:spcPct val="100000"/>
              </a:lnSpc>
              <a:spcBef>
                <a:spcPts val="2663"/>
              </a:spcBef>
              <a:spcAft>
                <a:spcPts val="0"/>
              </a:spcAft>
              <a:buClr>
                <a:srgbClr val="292929"/>
              </a:buClr>
              <a:buSzPts val="3000"/>
              <a:buFont typeface="Open Sans"/>
              <a:buChar char="•"/>
              <a:defRPr b="0" i="0" sz="4000" u="none" cap="none" strike="noStrike">
                <a:solidFill>
                  <a:srgbClr val="292929"/>
                </a:solidFill>
                <a:latin typeface="Open Sans"/>
                <a:ea typeface="Open Sans"/>
                <a:cs typeface="Open Sans"/>
                <a:sym typeface="Open Sans"/>
              </a:defRPr>
            </a:lvl4pPr>
            <a:lvl5pPr lvl="4" marR="0" rtl="0" algn="l">
              <a:lnSpc>
                <a:spcPct val="100000"/>
              </a:lnSpc>
              <a:spcBef>
                <a:spcPts val="2663"/>
              </a:spcBef>
              <a:spcAft>
                <a:spcPts val="0"/>
              </a:spcAft>
              <a:buClr>
                <a:srgbClr val="292929"/>
              </a:buClr>
              <a:buSzPts val="3000"/>
              <a:buFont typeface="Open Sans"/>
              <a:buChar char="•"/>
              <a:defRPr b="0" i="0" sz="4000" u="none" cap="none" strike="noStrike">
                <a:solidFill>
                  <a:srgbClr val="292929"/>
                </a:solidFill>
                <a:latin typeface="Open Sans"/>
                <a:ea typeface="Open Sans"/>
                <a:cs typeface="Open Sans"/>
                <a:sym typeface="Open Sans"/>
              </a:defRPr>
            </a:lvl5pPr>
            <a:lvl6pPr lvl="5" marR="0" rtl="0" algn="ctr">
              <a:lnSpc>
                <a:spcPct val="100000"/>
              </a:lnSpc>
              <a:spcBef>
                <a:spcPts val="2667"/>
              </a:spcBef>
              <a:spcAft>
                <a:spcPts val="0"/>
              </a:spcAft>
              <a:buClr>
                <a:srgbClr val="676767"/>
              </a:buClr>
              <a:buSzPts val="1800"/>
              <a:buFont typeface="Open Sans"/>
              <a:buChar char="•"/>
              <a:defRPr b="0" i="0" sz="2400" u="none" cap="none" strike="noStrike">
                <a:solidFill>
                  <a:srgbClr val="676767"/>
                </a:solidFill>
                <a:latin typeface="Open Sans"/>
                <a:ea typeface="Open Sans"/>
                <a:cs typeface="Open Sans"/>
                <a:sym typeface="Open Sans"/>
              </a:defRPr>
            </a:lvl6pPr>
            <a:lvl7pPr lvl="6" marR="0" rtl="0" algn="ctr">
              <a:lnSpc>
                <a:spcPct val="100000"/>
              </a:lnSpc>
              <a:spcBef>
                <a:spcPts val="2667"/>
              </a:spcBef>
              <a:spcAft>
                <a:spcPts val="0"/>
              </a:spcAft>
              <a:buClr>
                <a:srgbClr val="676767"/>
              </a:buClr>
              <a:buSzPts val="1800"/>
              <a:buFont typeface="Open Sans"/>
              <a:buChar char="•"/>
              <a:defRPr b="0" i="0" sz="2400" u="none" cap="none" strike="noStrike">
                <a:solidFill>
                  <a:srgbClr val="676767"/>
                </a:solidFill>
                <a:latin typeface="Open Sans"/>
                <a:ea typeface="Open Sans"/>
                <a:cs typeface="Open Sans"/>
                <a:sym typeface="Open Sans"/>
              </a:defRPr>
            </a:lvl7pPr>
            <a:lvl8pPr lvl="7" marR="0" rtl="0" algn="ctr">
              <a:lnSpc>
                <a:spcPct val="100000"/>
              </a:lnSpc>
              <a:spcBef>
                <a:spcPts val="2667"/>
              </a:spcBef>
              <a:spcAft>
                <a:spcPts val="0"/>
              </a:spcAft>
              <a:buClr>
                <a:srgbClr val="676767"/>
              </a:buClr>
              <a:buSzPts val="1800"/>
              <a:buFont typeface="Open Sans"/>
              <a:buChar char="•"/>
              <a:defRPr b="0" i="0" sz="2400" u="none" cap="none" strike="noStrike">
                <a:solidFill>
                  <a:srgbClr val="676767"/>
                </a:solidFill>
                <a:latin typeface="Open Sans"/>
                <a:ea typeface="Open Sans"/>
                <a:cs typeface="Open Sans"/>
                <a:sym typeface="Open Sans"/>
              </a:defRPr>
            </a:lvl8pPr>
            <a:lvl9pPr lvl="8" marR="0" rtl="0" algn="ctr">
              <a:lnSpc>
                <a:spcPct val="100000"/>
              </a:lnSpc>
              <a:spcBef>
                <a:spcPts val="2667"/>
              </a:spcBef>
              <a:spcAft>
                <a:spcPts val="0"/>
              </a:spcAft>
              <a:buClr>
                <a:srgbClr val="676767"/>
              </a:buClr>
              <a:buSzPts val="1800"/>
              <a:buFont typeface="Open Sans"/>
              <a:buChar char="•"/>
              <a:defRPr b="0" i="0" sz="2400" u="none" cap="none" strike="noStrike">
                <a:solidFill>
                  <a:srgbClr val="676767"/>
                </a:solidFill>
                <a:latin typeface="Open Sans"/>
                <a:ea typeface="Open Sans"/>
                <a:cs typeface="Open Sans"/>
                <a:sym typeface="Open Sans"/>
              </a:defRPr>
            </a:lvl9pPr>
          </a:lstStyle>
          <a:p/>
        </p:txBody>
      </p:sp>
      <p:sp>
        <p:nvSpPr>
          <p:cNvPr id="94" name="Google Shape;94;p24"/>
          <p:cNvSpPr txBox="1"/>
          <p:nvPr>
            <p:ph type="title"/>
          </p:nvPr>
        </p:nvSpPr>
        <p:spPr>
          <a:xfrm>
            <a:off x="1270039" y="635000"/>
            <a:ext cx="9117545" cy="1988692"/>
          </a:xfrm>
          <a:prstGeom prst="rect">
            <a:avLst/>
          </a:prstGeom>
          <a:noFill/>
          <a:ln>
            <a:noFill/>
          </a:ln>
        </p:spPr>
        <p:txBody>
          <a:bodyPr anchorCtr="0" anchor="t" bIns="50800" lIns="50800" spcFirstLastPara="1" rIns="50800" wrap="square" tIns="50800">
            <a:noAutofit/>
          </a:bodyPr>
          <a:lstStyle>
            <a:lvl1pPr lvl="0" algn="l">
              <a:lnSpc>
                <a:spcPct val="100000"/>
              </a:lnSpc>
              <a:spcBef>
                <a:spcPts val="0"/>
              </a:spcBef>
              <a:spcAft>
                <a:spcPts val="0"/>
              </a:spcAft>
              <a:buSzPts val="1400"/>
              <a:buNone/>
              <a:defRPr>
                <a:solidFill>
                  <a:srgbClr val="000000"/>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ctr">
              <a:lnSpc>
                <a:spcPct val="100000"/>
              </a:lnSpc>
              <a:spcBef>
                <a:spcPts val="0"/>
              </a:spcBef>
              <a:spcAft>
                <a:spcPts val="0"/>
              </a:spcAft>
              <a:buClr>
                <a:srgbClr val="00B297"/>
              </a:buClr>
              <a:buSzPts val="1800"/>
              <a:buNone/>
              <a:defRPr/>
            </a:lvl6pPr>
            <a:lvl7pPr lvl="6" algn="ctr">
              <a:lnSpc>
                <a:spcPct val="100000"/>
              </a:lnSpc>
              <a:spcBef>
                <a:spcPts val="0"/>
              </a:spcBef>
              <a:spcAft>
                <a:spcPts val="0"/>
              </a:spcAft>
              <a:buClr>
                <a:srgbClr val="00B297"/>
              </a:buClr>
              <a:buSzPts val="1800"/>
              <a:buNone/>
              <a:defRPr/>
            </a:lvl7pPr>
            <a:lvl8pPr lvl="7" algn="ctr">
              <a:lnSpc>
                <a:spcPct val="100000"/>
              </a:lnSpc>
              <a:spcBef>
                <a:spcPts val="0"/>
              </a:spcBef>
              <a:spcAft>
                <a:spcPts val="0"/>
              </a:spcAft>
              <a:buClr>
                <a:srgbClr val="00B297"/>
              </a:buClr>
              <a:buSzPts val="1800"/>
              <a:buNone/>
              <a:defRPr/>
            </a:lvl8pPr>
            <a:lvl9pPr lvl="8" algn="ctr">
              <a:lnSpc>
                <a:spcPct val="100000"/>
              </a:lnSpc>
              <a:spcBef>
                <a:spcPts val="0"/>
              </a:spcBef>
              <a:spcAft>
                <a:spcPts val="0"/>
              </a:spcAft>
              <a:buClr>
                <a:srgbClr val="00B297"/>
              </a:buClr>
              <a:buSzPts val="1800"/>
              <a:buNone/>
              <a:defRPr/>
            </a:lvl9pPr>
          </a:lstStyle>
          <a:p/>
        </p:txBody>
      </p:sp>
      <p:sp>
        <p:nvSpPr>
          <p:cNvPr id="95" name="Google Shape;95;p24"/>
          <p:cNvSpPr txBox="1"/>
          <p:nvPr>
            <p:ph idx="1" type="body"/>
          </p:nvPr>
        </p:nvSpPr>
        <p:spPr>
          <a:xfrm>
            <a:off x="1270039" y="2616200"/>
            <a:ext cx="9117545" cy="4267200"/>
          </a:xfrm>
          <a:prstGeom prst="rect">
            <a:avLst/>
          </a:prstGeom>
          <a:noFill/>
          <a:ln>
            <a:noFill/>
          </a:ln>
        </p:spPr>
        <p:txBody>
          <a:bodyPr anchorCtr="0" anchor="t" bIns="50800" lIns="50800" spcFirstLastPara="1" rIns="50800" wrap="square" tIns="50800">
            <a:noAutofit/>
          </a:bodyPr>
          <a:lstStyle>
            <a:lvl1pPr indent="-228600" lvl="0" marL="457200" algn="l">
              <a:lnSpc>
                <a:spcPct val="100000"/>
              </a:lnSpc>
              <a:spcBef>
                <a:spcPts val="2663"/>
              </a:spcBef>
              <a:spcAft>
                <a:spcPts val="0"/>
              </a:spcAft>
              <a:buClr>
                <a:srgbClr val="292929"/>
              </a:buClr>
              <a:buSzPts val="4000"/>
              <a:buFont typeface="Open Sans"/>
              <a:buNone/>
              <a:defRPr>
                <a:solidFill>
                  <a:srgbClr val="292929"/>
                </a:solidFill>
              </a:defRPr>
            </a:lvl1pPr>
            <a:lvl2pPr indent="-228600" lvl="1" marL="914400" algn="l">
              <a:lnSpc>
                <a:spcPct val="100000"/>
              </a:lnSpc>
              <a:spcBef>
                <a:spcPts val="2663"/>
              </a:spcBef>
              <a:spcAft>
                <a:spcPts val="0"/>
              </a:spcAft>
              <a:buClr>
                <a:srgbClr val="292929"/>
              </a:buClr>
              <a:buSzPts val="4000"/>
              <a:buFont typeface="Open Sans"/>
              <a:buNone/>
              <a:defRPr>
                <a:solidFill>
                  <a:srgbClr val="292929"/>
                </a:solidFill>
              </a:defRPr>
            </a:lvl2pPr>
            <a:lvl3pPr indent="-228600" lvl="2" marL="1371600" algn="l">
              <a:lnSpc>
                <a:spcPct val="100000"/>
              </a:lnSpc>
              <a:spcBef>
                <a:spcPts val="2663"/>
              </a:spcBef>
              <a:spcAft>
                <a:spcPts val="0"/>
              </a:spcAft>
              <a:buClr>
                <a:srgbClr val="292929"/>
              </a:buClr>
              <a:buSzPts val="4000"/>
              <a:buFont typeface="Open Sans"/>
              <a:buNone/>
              <a:defRPr>
                <a:solidFill>
                  <a:srgbClr val="292929"/>
                </a:solidFill>
              </a:defRPr>
            </a:lvl3pPr>
            <a:lvl4pPr indent="-228600" lvl="3" marL="1828800" algn="l">
              <a:lnSpc>
                <a:spcPct val="100000"/>
              </a:lnSpc>
              <a:spcBef>
                <a:spcPts val="2663"/>
              </a:spcBef>
              <a:spcAft>
                <a:spcPts val="0"/>
              </a:spcAft>
              <a:buClr>
                <a:srgbClr val="292929"/>
              </a:buClr>
              <a:buSzPts val="4000"/>
              <a:buFont typeface="Open Sans"/>
              <a:buNone/>
              <a:defRPr>
                <a:solidFill>
                  <a:srgbClr val="292929"/>
                </a:solidFill>
              </a:defRPr>
            </a:lvl4pPr>
            <a:lvl5pPr indent="-228600" lvl="4" marL="2286000" algn="l">
              <a:lnSpc>
                <a:spcPct val="100000"/>
              </a:lnSpc>
              <a:spcBef>
                <a:spcPts val="2663"/>
              </a:spcBef>
              <a:spcAft>
                <a:spcPts val="0"/>
              </a:spcAft>
              <a:buClr>
                <a:srgbClr val="292929"/>
              </a:buClr>
              <a:buSzPts val="4000"/>
              <a:buFont typeface="Open Sans"/>
              <a:buNone/>
              <a:defRPr>
                <a:solidFill>
                  <a:srgbClr val="292929"/>
                </a:solidFill>
              </a:defRPr>
            </a:lvl5pPr>
            <a:lvl6pPr indent="-314325" lvl="5" marL="2743200" algn="ctr">
              <a:lnSpc>
                <a:spcPct val="100000"/>
              </a:lnSpc>
              <a:spcBef>
                <a:spcPts val="2667"/>
              </a:spcBef>
              <a:spcAft>
                <a:spcPts val="0"/>
              </a:spcAft>
              <a:buClr>
                <a:srgbClr val="676767"/>
              </a:buClr>
              <a:buSzPts val="1350"/>
              <a:buChar char="•"/>
              <a:defRPr/>
            </a:lvl6pPr>
            <a:lvl7pPr indent="-314325" lvl="6" marL="3200400" algn="ctr">
              <a:lnSpc>
                <a:spcPct val="100000"/>
              </a:lnSpc>
              <a:spcBef>
                <a:spcPts val="2667"/>
              </a:spcBef>
              <a:spcAft>
                <a:spcPts val="0"/>
              </a:spcAft>
              <a:buClr>
                <a:srgbClr val="676767"/>
              </a:buClr>
              <a:buSzPts val="1350"/>
              <a:buChar char="•"/>
              <a:defRPr/>
            </a:lvl7pPr>
            <a:lvl8pPr indent="-314325" lvl="7" marL="3657600" algn="ctr">
              <a:lnSpc>
                <a:spcPct val="100000"/>
              </a:lnSpc>
              <a:spcBef>
                <a:spcPts val="2667"/>
              </a:spcBef>
              <a:spcAft>
                <a:spcPts val="0"/>
              </a:spcAft>
              <a:buClr>
                <a:srgbClr val="676767"/>
              </a:buClr>
              <a:buSzPts val="1350"/>
              <a:buChar char="•"/>
              <a:defRPr/>
            </a:lvl8pPr>
            <a:lvl9pPr indent="-314325" lvl="8" marL="4114800" algn="ctr">
              <a:lnSpc>
                <a:spcPct val="100000"/>
              </a:lnSpc>
              <a:spcBef>
                <a:spcPts val="2667"/>
              </a:spcBef>
              <a:spcAft>
                <a:spcPts val="0"/>
              </a:spcAft>
              <a:buClr>
                <a:srgbClr val="676767"/>
              </a:buClr>
              <a:buSzPts val="1350"/>
              <a:buChar char="•"/>
              <a:defRPr/>
            </a:lvl9pPr>
          </a:lstStyle>
          <a:p/>
        </p:txBody>
      </p:sp>
      <p:sp>
        <p:nvSpPr>
          <p:cNvPr id="96" name="Google Shape;96;p24"/>
          <p:cNvSpPr txBox="1"/>
          <p:nvPr>
            <p:ph idx="3" type="body"/>
          </p:nvPr>
        </p:nvSpPr>
        <p:spPr>
          <a:xfrm>
            <a:off x="9766340" y="9099807"/>
            <a:ext cx="6549451" cy="406401"/>
          </a:xfrm>
          <a:prstGeom prst="rect">
            <a:avLst/>
          </a:prstGeom>
          <a:noFill/>
          <a:ln>
            <a:noFill/>
          </a:ln>
        </p:spPr>
        <p:txBody>
          <a:bodyPr anchorCtr="0" anchor="t" bIns="50800" lIns="50800" spcFirstLastPara="1" rIns="50800" wrap="square" tIns="50800">
            <a:noAutofit/>
          </a:bodyPr>
          <a:lstStyle>
            <a:lvl1pPr indent="-228600" lvl="0" marL="457200" algn="l">
              <a:lnSpc>
                <a:spcPct val="100000"/>
              </a:lnSpc>
              <a:spcBef>
                <a:spcPts val="0"/>
              </a:spcBef>
              <a:spcAft>
                <a:spcPts val="0"/>
              </a:spcAft>
              <a:buClr>
                <a:srgbClr val="00A585"/>
              </a:buClr>
              <a:buSzPts val="4000"/>
              <a:buFont typeface="Open Sans"/>
              <a:buNone/>
              <a:defRPr b="1">
                <a:solidFill>
                  <a:srgbClr val="00A585"/>
                </a:solidFill>
                <a:latin typeface="Open Sans"/>
                <a:ea typeface="Open Sans"/>
                <a:cs typeface="Open Sans"/>
                <a:sym typeface="Open Sans"/>
              </a:defRPr>
            </a:lvl1pPr>
            <a:lvl2pPr indent="-314325" lvl="1" marL="914400" algn="l">
              <a:lnSpc>
                <a:spcPct val="100000"/>
              </a:lnSpc>
              <a:spcBef>
                <a:spcPts val="2663"/>
              </a:spcBef>
              <a:spcAft>
                <a:spcPts val="0"/>
              </a:spcAft>
              <a:buClr>
                <a:srgbClr val="292929"/>
              </a:buClr>
              <a:buSzPts val="1350"/>
              <a:buChar char="•"/>
              <a:defRPr/>
            </a:lvl2pPr>
            <a:lvl3pPr indent="-314325" lvl="2" marL="1371600" algn="l">
              <a:lnSpc>
                <a:spcPct val="100000"/>
              </a:lnSpc>
              <a:spcBef>
                <a:spcPts val="2663"/>
              </a:spcBef>
              <a:spcAft>
                <a:spcPts val="0"/>
              </a:spcAft>
              <a:buClr>
                <a:srgbClr val="292929"/>
              </a:buClr>
              <a:buSzPts val="1350"/>
              <a:buChar char="•"/>
              <a:defRPr/>
            </a:lvl3pPr>
            <a:lvl4pPr indent="-314325" lvl="3" marL="1828800" algn="l">
              <a:lnSpc>
                <a:spcPct val="100000"/>
              </a:lnSpc>
              <a:spcBef>
                <a:spcPts val="2663"/>
              </a:spcBef>
              <a:spcAft>
                <a:spcPts val="0"/>
              </a:spcAft>
              <a:buClr>
                <a:srgbClr val="292929"/>
              </a:buClr>
              <a:buSzPts val="1350"/>
              <a:buChar char="•"/>
              <a:defRPr/>
            </a:lvl4pPr>
            <a:lvl5pPr indent="-314325" lvl="4" marL="2286000" algn="l">
              <a:lnSpc>
                <a:spcPct val="100000"/>
              </a:lnSpc>
              <a:spcBef>
                <a:spcPts val="2663"/>
              </a:spcBef>
              <a:spcAft>
                <a:spcPts val="0"/>
              </a:spcAft>
              <a:buClr>
                <a:srgbClr val="292929"/>
              </a:buClr>
              <a:buSzPts val="1350"/>
              <a:buChar char="•"/>
              <a:defRPr/>
            </a:lvl5pPr>
            <a:lvl6pPr indent="-314325" lvl="5" marL="2743200" algn="ctr">
              <a:lnSpc>
                <a:spcPct val="100000"/>
              </a:lnSpc>
              <a:spcBef>
                <a:spcPts val="2667"/>
              </a:spcBef>
              <a:spcAft>
                <a:spcPts val="0"/>
              </a:spcAft>
              <a:buClr>
                <a:srgbClr val="676767"/>
              </a:buClr>
              <a:buSzPts val="1350"/>
              <a:buChar char="•"/>
              <a:defRPr/>
            </a:lvl6pPr>
            <a:lvl7pPr indent="-314325" lvl="6" marL="3200400" algn="ctr">
              <a:lnSpc>
                <a:spcPct val="100000"/>
              </a:lnSpc>
              <a:spcBef>
                <a:spcPts val="2667"/>
              </a:spcBef>
              <a:spcAft>
                <a:spcPts val="0"/>
              </a:spcAft>
              <a:buClr>
                <a:srgbClr val="676767"/>
              </a:buClr>
              <a:buSzPts val="1350"/>
              <a:buChar char="•"/>
              <a:defRPr/>
            </a:lvl7pPr>
            <a:lvl8pPr indent="-314325" lvl="7" marL="3657600" algn="ctr">
              <a:lnSpc>
                <a:spcPct val="100000"/>
              </a:lnSpc>
              <a:spcBef>
                <a:spcPts val="2667"/>
              </a:spcBef>
              <a:spcAft>
                <a:spcPts val="0"/>
              </a:spcAft>
              <a:buClr>
                <a:srgbClr val="676767"/>
              </a:buClr>
              <a:buSzPts val="1350"/>
              <a:buChar char="•"/>
              <a:defRPr/>
            </a:lvl8pPr>
            <a:lvl9pPr indent="-314325" lvl="8" marL="4114800" algn="ctr">
              <a:lnSpc>
                <a:spcPct val="100000"/>
              </a:lnSpc>
              <a:spcBef>
                <a:spcPts val="2667"/>
              </a:spcBef>
              <a:spcAft>
                <a:spcPts val="0"/>
              </a:spcAft>
              <a:buClr>
                <a:srgbClr val="676767"/>
              </a:buClr>
              <a:buSzPts val="1350"/>
              <a:buChar char="•"/>
              <a:defRPr/>
            </a:lvl9pPr>
          </a:lstStyle>
          <a:p/>
        </p:txBody>
      </p:sp>
      <p:sp>
        <p:nvSpPr>
          <p:cNvPr id="97" name="Google Shape;97;p24"/>
          <p:cNvSpPr txBox="1"/>
          <p:nvPr>
            <p:ph idx="12" type="sldNum"/>
          </p:nvPr>
        </p:nvSpPr>
        <p:spPr>
          <a:xfrm>
            <a:off x="3397250" y="8802688"/>
            <a:ext cx="417513" cy="411162"/>
          </a:xfrm>
          <a:prstGeom prst="rect">
            <a:avLst/>
          </a:prstGeom>
          <a:noFill/>
          <a:ln>
            <a:noFill/>
          </a:ln>
        </p:spPr>
        <p:txBody>
          <a:bodyPr anchorCtr="0" anchor="t" bIns="50800" lIns="50800" spcFirstLastPara="1" rIns="50800" wrap="square" tIns="50800">
            <a:spAutoFit/>
          </a:bodyPr>
          <a:lstStyle>
            <a:lvl1pPr indent="0" lvl="0" marL="0" marR="0" algn="l">
              <a:lnSpc>
                <a:spcPct val="100000"/>
              </a:lnSpc>
              <a:spcBef>
                <a:spcPts val="0"/>
              </a:spcBef>
              <a:spcAft>
                <a:spcPts val="0"/>
              </a:spcAft>
              <a:buClr>
                <a:srgbClr val="000000"/>
              </a:buClr>
              <a:buSzPts val="2000"/>
              <a:buFont typeface="Arial"/>
              <a:buNone/>
              <a:defRPr b="1" i="0" sz="2000" u="none" cap="none" strike="noStrike">
                <a:solidFill>
                  <a:srgbClr val="00B297"/>
                </a:solidFill>
                <a:latin typeface="Open Sans"/>
                <a:ea typeface="Open Sans"/>
                <a:cs typeface="Open Sans"/>
                <a:sym typeface="Open Sans"/>
              </a:defRPr>
            </a:lvl1pPr>
            <a:lvl2pPr indent="0" lvl="1" marL="0" marR="0" algn="l">
              <a:lnSpc>
                <a:spcPct val="100000"/>
              </a:lnSpc>
              <a:spcBef>
                <a:spcPts val="0"/>
              </a:spcBef>
              <a:spcAft>
                <a:spcPts val="0"/>
              </a:spcAft>
              <a:buClr>
                <a:srgbClr val="000000"/>
              </a:buClr>
              <a:buSzPts val="2000"/>
              <a:buFont typeface="Arial"/>
              <a:buNone/>
              <a:defRPr b="1" i="0" sz="2000" u="none" cap="none" strike="noStrike">
                <a:solidFill>
                  <a:srgbClr val="00B297"/>
                </a:solidFill>
                <a:latin typeface="Open Sans"/>
                <a:ea typeface="Open Sans"/>
                <a:cs typeface="Open Sans"/>
                <a:sym typeface="Open Sans"/>
              </a:defRPr>
            </a:lvl2pPr>
            <a:lvl3pPr indent="0" lvl="2" marL="0" marR="0" algn="l">
              <a:lnSpc>
                <a:spcPct val="100000"/>
              </a:lnSpc>
              <a:spcBef>
                <a:spcPts val="0"/>
              </a:spcBef>
              <a:spcAft>
                <a:spcPts val="0"/>
              </a:spcAft>
              <a:buClr>
                <a:srgbClr val="000000"/>
              </a:buClr>
              <a:buSzPts val="2000"/>
              <a:buFont typeface="Arial"/>
              <a:buNone/>
              <a:defRPr b="1" i="0" sz="2000" u="none" cap="none" strike="noStrike">
                <a:solidFill>
                  <a:srgbClr val="00B297"/>
                </a:solidFill>
                <a:latin typeface="Open Sans"/>
                <a:ea typeface="Open Sans"/>
                <a:cs typeface="Open Sans"/>
                <a:sym typeface="Open Sans"/>
              </a:defRPr>
            </a:lvl3pPr>
            <a:lvl4pPr indent="0" lvl="3" marL="0" marR="0" algn="l">
              <a:lnSpc>
                <a:spcPct val="100000"/>
              </a:lnSpc>
              <a:spcBef>
                <a:spcPts val="0"/>
              </a:spcBef>
              <a:spcAft>
                <a:spcPts val="0"/>
              </a:spcAft>
              <a:buClr>
                <a:srgbClr val="000000"/>
              </a:buClr>
              <a:buSzPts val="2000"/>
              <a:buFont typeface="Arial"/>
              <a:buNone/>
              <a:defRPr b="1" i="0" sz="2000" u="none" cap="none" strike="noStrike">
                <a:solidFill>
                  <a:srgbClr val="00B297"/>
                </a:solidFill>
                <a:latin typeface="Open Sans"/>
                <a:ea typeface="Open Sans"/>
                <a:cs typeface="Open Sans"/>
                <a:sym typeface="Open Sans"/>
              </a:defRPr>
            </a:lvl4pPr>
            <a:lvl5pPr indent="0" lvl="4" marL="0" marR="0" algn="l">
              <a:lnSpc>
                <a:spcPct val="100000"/>
              </a:lnSpc>
              <a:spcBef>
                <a:spcPts val="0"/>
              </a:spcBef>
              <a:spcAft>
                <a:spcPts val="0"/>
              </a:spcAft>
              <a:buClr>
                <a:srgbClr val="000000"/>
              </a:buClr>
              <a:buSzPts val="2000"/>
              <a:buFont typeface="Arial"/>
              <a:buNone/>
              <a:defRPr b="1" i="0" sz="2000" u="none" cap="none" strike="noStrike">
                <a:solidFill>
                  <a:srgbClr val="00B297"/>
                </a:solidFill>
                <a:latin typeface="Open Sans"/>
                <a:ea typeface="Open Sans"/>
                <a:cs typeface="Open Sans"/>
                <a:sym typeface="Open Sans"/>
              </a:defRPr>
            </a:lvl5pPr>
            <a:lvl6pPr indent="0" lvl="5" marL="0" marR="0" algn="l">
              <a:lnSpc>
                <a:spcPct val="100000"/>
              </a:lnSpc>
              <a:spcBef>
                <a:spcPts val="0"/>
              </a:spcBef>
              <a:spcAft>
                <a:spcPts val="0"/>
              </a:spcAft>
              <a:buClr>
                <a:srgbClr val="000000"/>
              </a:buClr>
              <a:buSzPts val="2000"/>
              <a:buFont typeface="Arial"/>
              <a:buNone/>
              <a:defRPr b="1" i="0" sz="2000" u="none" cap="none" strike="noStrike">
                <a:solidFill>
                  <a:srgbClr val="00B297"/>
                </a:solidFill>
                <a:latin typeface="Open Sans"/>
                <a:ea typeface="Open Sans"/>
                <a:cs typeface="Open Sans"/>
                <a:sym typeface="Open Sans"/>
              </a:defRPr>
            </a:lvl6pPr>
            <a:lvl7pPr indent="0" lvl="6" marL="0" marR="0" algn="l">
              <a:lnSpc>
                <a:spcPct val="100000"/>
              </a:lnSpc>
              <a:spcBef>
                <a:spcPts val="0"/>
              </a:spcBef>
              <a:spcAft>
                <a:spcPts val="0"/>
              </a:spcAft>
              <a:buClr>
                <a:srgbClr val="000000"/>
              </a:buClr>
              <a:buSzPts val="2000"/>
              <a:buFont typeface="Arial"/>
              <a:buNone/>
              <a:defRPr b="1" i="0" sz="2000" u="none" cap="none" strike="noStrike">
                <a:solidFill>
                  <a:srgbClr val="00B297"/>
                </a:solidFill>
                <a:latin typeface="Open Sans"/>
                <a:ea typeface="Open Sans"/>
                <a:cs typeface="Open Sans"/>
                <a:sym typeface="Open Sans"/>
              </a:defRPr>
            </a:lvl7pPr>
            <a:lvl8pPr indent="0" lvl="7" marL="0" marR="0" algn="l">
              <a:lnSpc>
                <a:spcPct val="100000"/>
              </a:lnSpc>
              <a:spcBef>
                <a:spcPts val="0"/>
              </a:spcBef>
              <a:spcAft>
                <a:spcPts val="0"/>
              </a:spcAft>
              <a:buClr>
                <a:srgbClr val="000000"/>
              </a:buClr>
              <a:buSzPts val="2000"/>
              <a:buFont typeface="Arial"/>
              <a:buNone/>
              <a:defRPr b="1" i="0" sz="2000" u="none" cap="none" strike="noStrike">
                <a:solidFill>
                  <a:srgbClr val="00B297"/>
                </a:solidFill>
                <a:latin typeface="Open Sans"/>
                <a:ea typeface="Open Sans"/>
                <a:cs typeface="Open Sans"/>
                <a:sym typeface="Open Sans"/>
              </a:defRPr>
            </a:lvl8pPr>
            <a:lvl9pPr indent="0" lvl="8" marL="0" marR="0" algn="l">
              <a:lnSpc>
                <a:spcPct val="100000"/>
              </a:lnSpc>
              <a:spcBef>
                <a:spcPts val="0"/>
              </a:spcBef>
              <a:spcAft>
                <a:spcPts val="0"/>
              </a:spcAft>
              <a:buClr>
                <a:srgbClr val="000000"/>
              </a:buClr>
              <a:buSzPts val="2000"/>
              <a:buFont typeface="Arial"/>
              <a:buNone/>
              <a:defRPr b="1" i="0" sz="2000" u="none" cap="none" strike="noStrike">
                <a:solidFill>
                  <a:srgbClr val="00B297"/>
                </a:solidFill>
                <a:latin typeface="Open Sans"/>
                <a:ea typeface="Open Sans"/>
                <a:cs typeface="Open Sans"/>
                <a:sym typeface="Open Sans"/>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2.png"/><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theme" Target="../theme/theme4.xml"/></Relationships>
</file>

<file path=ppt/slideMasters/_rels/slideMaster2.xml.rels><?xml version="1.0" encoding="UTF-8" standalone="yes"?><Relationships xmlns="http://schemas.openxmlformats.org/package/2006/relationships"><Relationship Id="rId1" Type="http://schemas.openxmlformats.org/officeDocument/2006/relationships/image" Target="../media/image2.png"/><Relationship Id="rId2" Type="http://schemas.openxmlformats.org/officeDocument/2006/relationships/image" Target="../media/image1.png"/><Relationship Id="rId3" Type="http://schemas.openxmlformats.org/officeDocument/2006/relationships/slideLayout" Target="../slideLayouts/slideLayout5.xml"/><Relationship Id="rId4" Type="http://schemas.openxmlformats.org/officeDocument/2006/relationships/slideLayout" Target="../slideLayouts/slideLayout6.xml"/><Relationship Id="rId5" Type="http://schemas.openxmlformats.org/officeDocument/2006/relationships/slideLayout" Target="../slideLayouts/slideLayout7.xml"/><Relationship Id="rId6" Type="http://schemas.openxmlformats.org/officeDocument/2006/relationships/slideLayout" Target="../slideLayouts/slideLayout8.xml"/><Relationship Id="rId7" Type="http://schemas.openxmlformats.org/officeDocument/2006/relationships/slideLayout" Target="../slideLayouts/slideLayout9.xml"/><Relationship Id="rId8" Type="http://schemas.openxmlformats.org/officeDocument/2006/relationships/theme" Target="../theme/theme5.xml"/></Relationships>
</file>

<file path=ppt/slideMasters/_rels/slideMaster3.xml.rels><?xml version="1.0" encoding="UTF-8" standalone="yes"?><Relationships xmlns="http://schemas.openxmlformats.org/package/2006/relationships"><Relationship Id="rId1" Type="http://schemas.openxmlformats.org/officeDocument/2006/relationships/image" Target="../media/image10.png"/><Relationship Id="rId2" Type="http://schemas.openxmlformats.org/officeDocument/2006/relationships/image" Target="../media/image7.png"/><Relationship Id="rId3" Type="http://schemas.openxmlformats.org/officeDocument/2006/relationships/slideLayout" Target="../slideLayouts/slideLayout10.xml"/><Relationship Id="rId4" Type="http://schemas.openxmlformats.org/officeDocument/2006/relationships/slideLayout" Target="../slideLayouts/slideLayout11.xml"/><Relationship Id="rId5" Type="http://schemas.openxmlformats.org/officeDocument/2006/relationships/slideLayout" Target="../slideLayouts/slideLayout12.xml"/><Relationship Id="rId6" Type="http://schemas.openxmlformats.org/officeDocument/2006/relationships/slideLayout" Target="../slideLayouts/slideLayout13.xml"/><Relationship Id="rId7" Type="http://schemas.openxmlformats.org/officeDocument/2006/relationships/slideLayout" Target="../slideLayouts/slideLayout14.xml"/><Relationship Id="rId8" Type="http://schemas.openxmlformats.org/officeDocument/2006/relationships/theme" Target="../theme/theme2.xml"/></Relationships>
</file>

<file path=ppt/slideMasters/_rels/slideMaster4.xml.rels><?xml version="1.0" encoding="UTF-8" standalone="yes"?><Relationships xmlns="http://schemas.openxmlformats.org/package/2006/relationships"><Relationship Id="rId1" Type="http://schemas.openxmlformats.org/officeDocument/2006/relationships/image" Target="../media/image27.png"/><Relationship Id="rId2" Type="http://schemas.openxmlformats.org/officeDocument/2006/relationships/image" Target="../media/image33.png"/><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5" name="Shape 5"/>
        <p:cNvGrpSpPr/>
        <p:nvPr/>
      </p:nvGrpSpPr>
      <p:grpSpPr>
        <a:xfrm>
          <a:off x="0" y="0"/>
          <a:ext cx="0" cy="0"/>
          <a:chOff x="0" y="0"/>
          <a:chExt cx="0" cy="0"/>
        </a:xfrm>
      </p:grpSpPr>
      <p:sp>
        <p:nvSpPr>
          <p:cNvPr id="6" name="Google Shape;6;p14"/>
          <p:cNvSpPr txBox="1"/>
          <p:nvPr>
            <p:ph type="title"/>
          </p:nvPr>
        </p:nvSpPr>
        <p:spPr>
          <a:xfrm>
            <a:off x="396511" y="26900"/>
            <a:ext cx="14800185" cy="2159000"/>
          </a:xfrm>
          <a:prstGeom prst="rect">
            <a:avLst/>
          </a:prstGeom>
          <a:noFill/>
          <a:ln>
            <a:noFill/>
          </a:ln>
        </p:spPr>
        <p:txBody>
          <a:bodyPr anchorCtr="0" anchor="t" bIns="50800" lIns="50800" spcFirstLastPara="1" rIns="50800" wrap="square" tIns="50800">
            <a:normAutofit/>
          </a:bodyPr>
          <a:lstStyle>
            <a:lvl1pPr lvl="0" marR="0" rtl="0" algn="l">
              <a:lnSpc>
                <a:spcPct val="100000"/>
              </a:lnSpc>
              <a:spcBef>
                <a:spcPts val="0"/>
              </a:spcBef>
              <a:spcAft>
                <a:spcPts val="0"/>
              </a:spcAft>
              <a:buClr>
                <a:srgbClr val="000000"/>
              </a:buClr>
              <a:buSzPts val="6400"/>
              <a:buFont typeface="Open Sans"/>
              <a:buNone/>
              <a:defRPr b="1" i="0" sz="6400" u="none" cap="none" strike="noStrike">
                <a:solidFill>
                  <a:srgbClr val="000000"/>
                </a:solidFill>
                <a:latin typeface="Open Sans"/>
                <a:ea typeface="Open Sans"/>
                <a:cs typeface="Open Sans"/>
                <a:sym typeface="Open Sans"/>
              </a:defRPr>
            </a:lvl1pPr>
            <a:lvl2pPr lvl="1" marR="0" rtl="0" algn="ctr">
              <a:lnSpc>
                <a:spcPct val="100000"/>
              </a:lnSpc>
              <a:spcBef>
                <a:spcPts val="0"/>
              </a:spcBef>
              <a:spcAft>
                <a:spcPts val="0"/>
              </a:spcAft>
              <a:buClr>
                <a:srgbClr val="00B297"/>
              </a:buClr>
              <a:buSzPts val="6400"/>
              <a:buFont typeface="Open Sans"/>
              <a:buNone/>
              <a:defRPr b="0" i="0" sz="6400" u="none" cap="none" strike="noStrike">
                <a:solidFill>
                  <a:srgbClr val="00B297"/>
                </a:solidFill>
                <a:latin typeface="Open Sans"/>
                <a:ea typeface="Open Sans"/>
                <a:cs typeface="Open Sans"/>
                <a:sym typeface="Open Sans"/>
              </a:defRPr>
            </a:lvl2pPr>
            <a:lvl3pPr lvl="2" marR="0" rtl="0" algn="ctr">
              <a:lnSpc>
                <a:spcPct val="100000"/>
              </a:lnSpc>
              <a:spcBef>
                <a:spcPts val="0"/>
              </a:spcBef>
              <a:spcAft>
                <a:spcPts val="0"/>
              </a:spcAft>
              <a:buClr>
                <a:srgbClr val="00B297"/>
              </a:buClr>
              <a:buSzPts val="6400"/>
              <a:buFont typeface="Open Sans"/>
              <a:buNone/>
              <a:defRPr b="0" i="0" sz="6400" u="none" cap="none" strike="noStrike">
                <a:solidFill>
                  <a:srgbClr val="00B297"/>
                </a:solidFill>
                <a:latin typeface="Open Sans"/>
                <a:ea typeface="Open Sans"/>
                <a:cs typeface="Open Sans"/>
                <a:sym typeface="Open Sans"/>
              </a:defRPr>
            </a:lvl3pPr>
            <a:lvl4pPr lvl="3" marR="0" rtl="0" algn="ctr">
              <a:lnSpc>
                <a:spcPct val="100000"/>
              </a:lnSpc>
              <a:spcBef>
                <a:spcPts val="0"/>
              </a:spcBef>
              <a:spcAft>
                <a:spcPts val="0"/>
              </a:spcAft>
              <a:buClr>
                <a:srgbClr val="00B297"/>
              </a:buClr>
              <a:buSzPts val="6400"/>
              <a:buFont typeface="Open Sans"/>
              <a:buNone/>
              <a:defRPr b="0" i="0" sz="6400" u="none" cap="none" strike="noStrike">
                <a:solidFill>
                  <a:srgbClr val="00B297"/>
                </a:solidFill>
                <a:latin typeface="Open Sans"/>
                <a:ea typeface="Open Sans"/>
                <a:cs typeface="Open Sans"/>
                <a:sym typeface="Open Sans"/>
              </a:defRPr>
            </a:lvl4pPr>
            <a:lvl5pPr lvl="4" marR="0" rtl="0" algn="ctr">
              <a:lnSpc>
                <a:spcPct val="100000"/>
              </a:lnSpc>
              <a:spcBef>
                <a:spcPts val="0"/>
              </a:spcBef>
              <a:spcAft>
                <a:spcPts val="0"/>
              </a:spcAft>
              <a:buClr>
                <a:srgbClr val="00B297"/>
              </a:buClr>
              <a:buSzPts val="6400"/>
              <a:buFont typeface="Open Sans"/>
              <a:buNone/>
              <a:defRPr b="0" i="0" sz="6400" u="none" cap="none" strike="noStrike">
                <a:solidFill>
                  <a:srgbClr val="00B297"/>
                </a:solidFill>
                <a:latin typeface="Open Sans"/>
                <a:ea typeface="Open Sans"/>
                <a:cs typeface="Open Sans"/>
                <a:sym typeface="Open Sans"/>
              </a:defRPr>
            </a:lvl5pPr>
            <a:lvl6pPr lvl="5" marR="0" rtl="0" algn="ctr">
              <a:lnSpc>
                <a:spcPct val="100000"/>
              </a:lnSpc>
              <a:spcBef>
                <a:spcPts val="0"/>
              </a:spcBef>
              <a:spcAft>
                <a:spcPts val="0"/>
              </a:spcAft>
              <a:buClr>
                <a:srgbClr val="00B297"/>
              </a:buClr>
              <a:buSzPts val="6400"/>
              <a:buFont typeface="Open Sans"/>
              <a:buNone/>
              <a:defRPr b="0" i="0" sz="6400" u="none" cap="none" strike="noStrike">
                <a:solidFill>
                  <a:srgbClr val="00B297"/>
                </a:solidFill>
                <a:latin typeface="Open Sans"/>
                <a:ea typeface="Open Sans"/>
                <a:cs typeface="Open Sans"/>
                <a:sym typeface="Open Sans"/>
              </a:defRPr>
            </a:lvl6pPr>
            <a:lvl7pPr lvl="6" marR="0" rtl="0" algn="ctr">
              <a:lnSpc>
                <a:spcPct val="100000"/>
              </a:lnSpc>
              <a:spcBef>
                <a:spcPts val="0"/>
              </a:spcBef>
              <a:spcAft>
                <a:spcPts val="0"/>
              </a:spcAft>
              <a:buClr>
                <a:srgbClr val="00B297"/>
              </a:buClr>
              <a:buSzPts val="6400"/>
              <a:buFont typeface="Open Sans"/>
              <a:buNone/>
              <a:defRPr b="0" i="0" sz="6400" u="none" cap="none" strike="noStrike">
                <a:solidFill>
                  <a:srgbClr val="00B297"/>
                </a:solidFill>
                <a:latin typeface="Open Sans"/>
                <a:ea typeface="Open Sans"/>
                <a:cs typeface="Open Sans"/>
                <a:sym typeface="Open Sans"/>
              </a:defRPr>
            </a:lvl7pPr>
            <a:lvl8pPr lvl="7" marR="0" rtl="0" algn="ctr">
              <a:lnSpc>
                <a:spcPct val="100000"/>
              </a:lnSpc>
              <a:spcBef>
                <a:spcPts val="0"/>
              </a:spcBef>
              <a:spcAft>
                <a:spcPts val="0"/>
              </a:spcAft>
              <a:buClr>
                <a:srgbClr val="00B297"/>
              </a:buClr>
              <a:buSzPts val="6400"/>
              <a:buFont typeface="Open Sans"/>
              <a:buNone/>
              <a:defRPr b="0" i="0" sz="6400" u="none" cap="none" strike="noStrike">
                <a:solidFill>
                  <a:srgbClr val="00B297"/>
                </a:solidFill>
                <a:latin typeface="Open Sans"/>
                <a:ea typeface="Open Sans"/>
                <a:cs typeface="Open Sans"/>
                <a:sym typeface="Open Sans"/>
              </a:defRPr>
            </a:lvl8pPr>
            <a:lvl9pPr lvl="8" marR="0" rtl="0" algn="ctr">
              <a:lnSpc>
                <a:spcPct val="100000"/>
              </a:lnSpc>
              <a:spcBef>
                <a:spcPts val="0"/>
              </a:spcBef>
              <a:spcAft>
                <a:spcPts val="0"/>
              </a:spcAft>
              <a:buClr>
                <a:srgbClr val="00B297"/>
              </a:buClr>
              <a:buSzPts val="6400"/>
              <a:buFont typeface="Open Sans"/>
              <a:buNone/>
              <a:defRPr b="0" i="0" sz="6400" u="none" cap="none" strike="noStrike">
                <a:solidFill>
                  <a:srgbClr val="00B297"/>
                </a:solidFill>
                <a:latin typeface="Open Sans"/>
                <a:ea typeface="Open Sans"/>
                <a:cs typeface="Open Sans"/>
                <a:sym typeface="Open Sans"/>
              </a:defRPr>
            </a:lvl9pPr>
          </a:lstStyle>
          <a:p/>
        </p:txBody>
      </p:sp>
      <p:sp>
        <p:nvSpPr>
          <p:cNvPr id="7" name="Google Shape;7;p14"/>
          <p:cNvSpPr txBox="1"/>
          <p:nvPr>
            <p:ph idx="1" type="body"/>
          </p:nvPr>
        </p:nvSpPr>
        <p:spPr>
          <a:xfrm>
            <a:off x="1270039" y="2603500"/>
            <a:ext cx="14800185" cy="6286500"/>
          </a:xfrm>
          <a:prstGeom prst="rect">
            <a:avLst/>
          </a:prstGeom>
          <a:noFill/>
          <a:ln>
            <a:noFill/>
          </a:ln>
        </p:spPr>
        <p:txBody>
          <a:bodyPr anchorCtr="0" anchor="t" bIns="50800" lIns="50800" spcFirstLastPara="1" rIns="50800" wrap="square" tIns="50800">
            <a:normAutofit/>
          </a:bodyPr>
          <a:lstStyle>
            <a:lvl1pPr indent="-419100" lvl="0" marL="457200" marR="0" rtl="0" algn="l">
              <a:lnSpc>
                <a:spcPct val="100000"/>
              </a:lnSpc>
              <a:spcBef>
                <a:spcPts val="2667"/>
              </a:spcBef>
              <a:spcAft>
                <a:spcPts val="0"/>
              </a:spcAft>
              <a:buClr>
                <a:srgbClr val="676767"/>
              </a:buClr>
              <a:buSzPts val="3000"/>
              <a:buFont typeface="Open Sans"/>
              <a:buChar char="•"/>
              <a:defRPr b="0" i="0" sz="4000" u="none" cap="none" strike="noStrike">
                <a:solidFill>
                  <a:srgbClr val="676767"/>
                </a:solidFill>
                <a:latin typeface="Open Sans"/>
                <a:ea typeface="Open Sans"/>
                <a:cs typeface="Open Sans"/>
                <a:sym typeface="Open Sans"/>
              </a:defRPr>
            </a:lvl1pPr>
            <a:lvl2pPr indent="-419100" lvl="1" marL="914400" marR="0" rtl="0" algn="l">
              <a:lnSpc>
                <a:spcPct val="100000"/>
              </a:lnSpc>
              <a:spcBef>
                <a:spcPts val="2667"/>
              </a:spcBef>
              <a:spcAft>
                <a:spcPts val="0"/>
              </a:spcAft>
              <a:buClr>
                <a:srgbClr val="676767"/>
              </a:buClr>
              <a:buSzPts val="3000"/>
              <a:buFont typeface="Open Sans"/>
              <a:buChar char="•"/>
              <a:defRPr b="0" i="0" sz="4000" u="none" cap="none" strike="noStrike">
                <a:solidFill>
                  <a:srgbClr val="676767"/>
                </a:solidFill>
                <a:latin typeface="Open Sans"/>
                <a:ea typeface="Open Sans"/>
                <a:cs typeface="Open Sans"/>
                <a:sym typeface="Open Sans"/>
              </a:defRPr>
            </a:lvl2pPr>
            <a:lvl3pPr indent="-419100" lvl="2" marL="1371600" marR="0" rtl="0" algn="l">
              <a:lnSpc>
                <a:spcPct val="100000"/>
              </a:lnSpc>
              <a:spcBef>
                <a:spcPts val="2667"/>
              </a:spcBef>
              <a:spcAft>
                <a:spcPts val="0"/>
              </a:spcAft>
              <a:buClr>
                <a:srgbClr val="676767"/>
              </a:buClr>
              <a:buSzPts val="3000"/>
              <a:buFont typeface="Open Sans"/>
              <a:buChar char="•"/>
              <a:defRPr b="0" i="0" sz="4000" u="none" cap="none" strike="noStrike">
                <a:solidFill>
                  <a:srgbClr val="676767"/>
                </a:solidFill>
                <a:latin typeface="Open Sans"/>
                <a:ea typeface="Open Sans"/>
                <a:cs typeface="Open Sans"/>
                <a:sym typeface="Open Sans"/>
              </a:defRPr>
            </a:lvl3pPr>
            <a:lvl4pPr indent="-419100" lvl="3" marL="1828800" marR="0" rtl="0" algn="l">
              <a:lnSpc>
                <a:spcPct val="100000"/>
              </a:lnSpc>
              <a:spcBef>
                <a:spcPts val="2667"/>
              </a:spcBef>
              <a:spcAft>
                <a:spcPts val="0"/>
              </a:spcAft>
              <a:buClr>
                <a:srgbClr val="676767"/>
              </a:buClr>
              <a:buSzPts val="3000"/>
              <a:buFont typeface="Open Sans"/>
              <a:buChar char="•"/>
              <a:defRPr b="0" i="0" sz="4000" u="none" cap="none" strike="noStrike">
                <a:solidFill>
                  <a:srgbClr val="676767"/>
                </a:solidFill>
                <a:latin typeface="Open Sans"/>
                <a:ea typeface="Open Sans"/>
                <a:cs typeface="Open Sans"/>
                <a:sym typeface="Open Sans"/>
              </a:defRPr>
            </a:lvl4pPr>
            <a:lvl5pPr indent="-419100" lvl="4" marL="2286000" marR="0" rtl="0" algn="l">
              <a:lnSpc>
                <a:spcPct val="100000"/>
              </a:lnSpc>
              <a:spcBef>
                <a:spcPts val="2667"/>
              </a:spcBef>
              <a:spcAft>
                <a:spcPts val="0"/>
              </a:spcAft>
              <a:buClr>
                <a:srgbClr val="676767"/>
              </a:buClr>
              <a:buSzPts val="3000"/>
              <a:buFont typeface="Open Sans"/>
              <a:buChar char="•"/>
              <a:defRPr b="0" i="0" sz="4000" u="none" cap="none" strike="noStrike">
                <a:solidFill>
                  <a:srgbClr val="676767"/>
                </a:solidFill>
                <a:latin typeface="Open Sans"/>
                <a:ea typeface="Open Sans"/>
                <a:cs typeface="Open Sans"/>
                <a:sym typeface="Open Sans"/>
              </a:defRPr>
            </a:lvl5pPr>
            <a:lvl6pPr indent="-342900" lvl="5" marL="2743200" marR="0" rtl="0" algn="ctr">
              <a:lnSpc>
                <a:spcPct val="100000"/>
              </a:lnSpc>
              <a:spcBef>
                <a:spcPts val="2667"/>
              </a:spcBef>
              <a:spcAft>
                <a:spcPts val="0"/>
              </a:spcAft>
              <a:buClr>
                <a:srgbClr val="676767"/>
              </a:buClr>
              <a:buSzPts val="1800"/>
              <a:buFont typeface="Open Sans"/>
              <a:buChar char="•"/>
              <a:defRPr b="0" i="0" sz="2400" u="none" cap="none" strike="noStrike">
                <a:solidFill>
                  <a:srgbClr val="676767"/>
                </a:solidFill>
                <a:latin typeface="Open Sans"/>
                <a:ea typeface="Open Sans"/>
                <a:cs typeface="Open Sans"/>
                <a:sym typeface="Open Sans"/>
              </a:defRPr>
            </a:lvl6pPr>
            <a:lvl7pPr indent="-342900" lvl="6" marL="3200400" marR="0" rtl="0" algn="ctr">
              <a:lnSpc>
                <a:spcPct val="100000"/>
              </a:lnSpc>
              <a:spcBef>
                <a:spcPts val="2667"/>
              </a:spcBef>
              <a:spcAft>
                <a:spcPts val="0"/>
              </a:spcAft>
              <a:buClr>
                <a:srgbClr val="676767"/>
              </a:buClr>
              <a:buSzPts val="1800"/>
              <a:buFont typeface="Open Sans"/>
              <a:buChar char="•"/>
              <a:defRPr b="0" i="0" sz="2400" u="none" cap="none" strike="noStrike">
                <a:solidFill>
                  <a:srgbClr val="676767"/>
                </a:solidFill>
                <a:latin typeface="Open Sans"/>
                <a:ea typeface="Open Sans"/>
                <a:cs typeface="Open Sans"/>
                <a:sym typeface="Open Sans"/>
              </a:defRPr>
            </a:lvl7pPr>
            <a:lvl8pPr indent="-342900" lvl="7" marL="3657600" marR="0" rtl="0" algn="ctr">
              <a:lnSpc>
                <a:spcPct val="100000"/>
              </a:lnSpc>
              <a:spcBef>
                <a:spcPts val="2667"/>
              </a:spcBef>
              <a:spcAft>
                <a:spcPts val="0"/>
              </a:spcAft>
              <a:buClr>
                <a:srgbClr val="676767"/>
              </a:buClr>
              <a:buSzPts val="1800"/>
              <a:buFont typeface="Open Sans"/>
              <a:buChar char="•"/>
              <a:defRPr b="0" i="0" sz="2400" u="none" cap="none" strike="noStrike">
                <a:solidFill>
                  <a:srgbClr val="676767"/>
                </a:solidFill>
                <a:latin typeface="Open Sans"/>
                <a:ea typeface="Open Sans"/>
                <a:cs typeface="Open Sans"/>
                <a:sym typeface="Open Sans"/>
              </a:defRPr>
            </a:lvl8pPr>
            <a:lvl9pPr indent="-342900" lvl="8" marL="4114800" marR="0" rtl="0" algn="ctr">
              <a:lnSpc>
                <a:spcPct val="100000"/>
              </a:lnSpc>
              <a:spcBef>
                <a:spcPts val="2667"/>
              </a:spcBef>
              <a:spcAft>
                <a:spcPts val="0"/>
              </a:spcAft>
              <a:buClr>
                <a:srgbClr val="676767"/>
              </a:buClr>
              <a:buSzPts val="1800"/>
              <a:buFont typeface="Open Sans"/>
              <a:buChar char="•"/>
              <a:defRPr b="0" i="0" sz="2400" u="none" cap="none" strike="noStrike">
                <a:solidFill>
                  <a:srgbClr val="676767"/>
                </a:solidFill>
                <a:latin typeface="Open Sans"/>
                <a:ea typeface="Open Sans"/>
                <a:cs typeface="Open Sans"/>
                <a:sym typeface="Open Sans"/>
              </a:defRPr>
            </a:lvl9pPr>
          </a:lstStyle>
          <a:p/>
        </p:txBody>
      </p:sp>
      <p:pic>
        <p:nvPicPr>
          <p:cNvPr descr="pasted-image.pdf" id="8" name="Google Shape;8;p14"/>
          <p:cNvPicPr preferRelativeResize="0"/>
          <p:nvPr/>
        </p:nvPicPr>
        <p:blipFill rotWithShape="1">
          <a:blip r:embed="rId1">
            <a:alphaModFix/>
          </a:blip>
          <a:srcRect b="0" l="0" r="0" t="0"/>
          <a:stretch/>
        </p:blipFill>
        <p:spPr>
          <a:xfrm>
            <a:off x="522445" y="8400288"/>
            <a:ext cx="2443489" cy="1058037"/>
          </a:xfrm>
          <a:prstGeom prst="rect">
            <a:avLst/>
          </a:prstGeom>
          <a:noFill/>
          <a:ln>
            <a:noFill/>
          </a:ln>
        </p:spPr>
      </p:pic>
      <p:pic>
        <p:nvPicPr>
          <p:cNvPr descr="pasted-image.pdf" id="9" name="Google Shape;9;p14"/>
          <p:cNvPicPr preferRelativeResize="0"/>
          <p:nvPr/>
        </p:nvPicPr>
        <p:blipFill rotWithShape="1">
          <a:blip r:embed="rId2">
            <a:alphaModFix/>
          </a:blip>
          <a:srcRect b="0" l="0" r="0" t="0"/>
          <a:stretch/>
        </p:blipFill>
        <p:spPr>
          <a:xfrm>
            <a:off x="3153050" y="8675531"/>
            <a:ext cx="66421" cy="406402"/>
          </a:xfrm>
          <a:prstGeom prst="rect">
            <a:avLst/>
          </a:prstGeom>
          <a:noFill/>
          <a:ln>
            <a:noFill/>
          </a:ln>
        </p:spPr>
      </p:pic>
      <p:sp>
        <p:nvSpPr>
          <p:cNvPr id="10" name="Google Shape;10;p14"/>
          <p:cNvSpPr txBox="1"/>
          <p:nvPr/>
        </p:nvSpPr>
        <p:spPr>
          <a:xfrm>
            <a:off x="3228148" y="8497501"/>
            <a:ext cx="801091" cy="424116"/>
          </a:xfrm>
          <a:prstGeom prst="rect">
            <a:avLst/>
          </a:prstGeom>
          <a:noFill/>
          <a:ln>
            <a:noFill/>
          </a:ln>
        </p:spPr>
        <p:txBody>
          <a:bodyPr anchorCtr="0" anchor="ctr" bIns="67725" lIns="67725" spcFirstLastPara="1" rIns="67725" wrap="square" tIns="67725">
            <a:spAutoFit/>
          </a:bodyPr>
          <a:lstStyle/>
          <a:p>
            <a:pPr indent="0" lvl="0" marL="0" marR="0" rtl="0" algn="l">
              <a:lnSpc>
                <a:spcPct val="100000"/>
              </a:lnSpc>
              <a:spcBef>
                <a:spcPts val="0"/>
              </a:spcBef>
              <a:spcAft>
                <a:spcPts val="0"/>
              </a:spcAft>
              <a:buClr>
                <a:srgbClr val="676767"/>
              </a:buClr>
              <a:buSzPts val="1867"/>
              <a:buFont typeface="Open Sans"/>
              <a:buNone/>
            </a:pPr>
            <a:r>
              <a:rPr b="1" i="0" lang="en-US" sz="1867" u="none" cap="none" strike="noStrike">
                <a:solidFill>
                  <a:srgbClr val="676767"/>
                </a:solidFill>
                <a:latin typeface="Open Sans"/>
                <a:ea typeface="Open Sans"/>
                <a:cs typeface="Open Sans"/>
                <a:sym typeface="Open Sans"/>
              </a:rPr>
              <a:t>SLIDE</a:t>
            </a:r>
            <a:endParaRPr b="1" i="0" sz="1867" u="none" cap="none" strike="noStrike">
              <a:solidFill>
                <a:srgbClr val="676767"/>
              </a:solidFill>
              <a:latin typeface="Open Sans"/>
              <a:ea typeface="Open Sans"/>
              <a:cs typeface="Open Sans"/>
              <a:sym typeface="Open Sans"/>
            </a:endParaRPr>
          </a:p>
        </p:txBody>
      </p:sp>
      <p:sp>
        <p:nvSpPr>
          <p:cNvPr id="11" name="Google Shape;11;p14"/>
          <p:cNvSpPr txBox="1"/>
          <p:nvPr>
            <p:ph idx="12" type="sldNum"/>
          </p:nvPr>
        </p:nvSpPr>
        <p:spPr>
          <a:xfrm>
            <a:off x="3386653" y="8785759"/>
            <a:ext cx="394339" cy="389915"/>
          </a:xfrm>
          <a:prstGeom prst="rect">
            <a:avLst/>
          </a:prstGeom>
          <a:noFill/>
          <a:ln>
            <a:noFill/>
          </a:ln>
        </p:spPr>
        <p:txBody>
          <a:bodyPr anchorCtr="0" anchor="t" bIns="50800" lIns="50800" spcFirstLastPara="1" rIns="50800" wrap="square" tIns="50800">
            <a:spAutoFit/>
          </a:bodyPr>
          <a:lstStyle>
            <a:lvl1pPr indent="0" lvl="0" marL="0" marR="0" rtl="0" algn="l">
              <a:lnSpc>
                <a:spcPct val="100000"/>
              </a:lnSpc>
              <a:spcBef>
                <a:spcPts val="0"/>
              </a:spcBef>
              <a:spcAft>
                <a:spcPts val="0"/>
              </a:spcAft>
              <a:buClr>
                <a:srgbClr val="00B297"/>
              </a:buClr>
              <a:buSzPts val="1867"/>
              <a:buFont typeface="Open Sans"/>
              <a:buNone/>
              <a:defRPr b="1" i="0" sz="1867" u="none" cap="none" strike="noStrike">
                <a:solidFill>
                  <a:srgbClr val="00B297"/>
                </a:solidFill>
                <a:latin typeface="Open Sans"/>
                <a:ea typeface="Open Sans"/>
                <a:cs typeface="Open Sans"/>
                <a:sym typeface="Open Sans"/>
              </a:defRPr>
            </a:lvl1pPr>
            <a:lvl2pPr indent="0" lvl="1" marL="0" marR="0" rtl="0" algn="l">
              <a:lnSpc>
                <a:spcPct val="100000"/>
              </a:lnSpc>
              <a:spcBef>
                <a:spcPts val="0"/>
              </a:spcBef>
              <a:spcAft>
                <a:spcPts val="0"/>
              </a:spcAft>
              <a:buClr>
                <a:srgbClr val="00B297"/>
              </a:buClr>
              <a:buSzPts val="1867"/>
              <a:buFont typeface="Open Sans"/>
              <a:buNone/>
              <a:defRPr b="1" i="0" sz="1867" u="none" cap="none" strike="noStrike">
                <a:solidFill>
                  <a:srgbClr val="00B297"/>
                </a:solidFill>
                <a:latin typeface="Open Sans"/>
                <a:ea typeface="Open Sans"/>
                <a:cs typeface="Open Sans"/>
                <a:sym typeface="Open Sans"/>
              </a:defRPr>
            </a:lvl2pPr>
            <a:lvl3pPr indent="0" lvl="2" marL="0" marR="0" rtl="0" algn="l">
              <a:lnSpc>
                <a:spcPct val="100000"/>
              </a:lnSpc>
              <a:spcBef>
                <a:spcPts val="0"/>
              </a:spcBef>
              <a:spcAft>
                <a:spcPts val="0"/>
              </a:spcAft>
              <a:buClr>
                <a:srgbClr val="00B297"/>
              </a:buClr>
              <a:buSzPts val="1867"/>
              <a:buFont typeface="Open Sans"/>
              <a:buNone/>
              <a:defRPr b="1" i="0" sz="1867" u="none" cap="none" strike="noStrike">
                <a:solidFill>
                  <a:srgbClr val="00B297"/>
                </a:solidFill>
                <a:latin typeface="Open Sans"/>
                <a:ea typeface="Open Sans"/>
                <a:cs typeface="Open Sans"/>
                <a:sym typeface="Open Sans"/>
              </a:defRPr>
            </a:lvl3pPr>
            <a:lvl4pPr indent="0" lvl="3" marL="0" marR="0" rtl="0" algn="l">
              <a:lnSpc>
                <a:spcPct val="100000"/>
              </a:lnSpc>
              <a:spcBef>
                <a:spcPts val="0"/>
              </a:spcBef>
              <a:spcAft>
                <a:spcPts val="0"/>
              </a:spcAft>
              <a:buClr>
                <a:srgbClr val="00B297"/>
              </a:buClr>
              <a:buSzPts val="1867"/>
              <a:buFont typeface="Open Sans"/>
              <a:buNone/>
              <a:defRPr b="1" i="0" sz="1867" u="none" cap="none" strike="noStrike">
                <a:solidFill>
                  <a:srgbClr val="00B297"/>
                </a:solidFill>
                <a:latin typeface="Open Sans"/>
                <a:ea typeface="Open Sans"/>
                <a:cs typeface="Open Sans"/>
                <a:sym typeface="Open Sans"/>
              </a:defRPr>
            </a:lvl4pPr>
            <a:lvl5pPr indent="0" lvl="4" marL="0" marR="0" rtl="0" algn="l">
              <a:lnSpc>
                <a:spcPct val="100000"/>
              </a:lnSpc>
              <a:spcBef>
                <a:spcPts val="0"/>
              </a:spcBef>
              <a:spcAft>
                <a:spcPts val="0"/>
              </a:spcAft>
              <a:buClr>
                <a:srgbClr val="00B297"/>
              </a:buClr>
              <a:buSzPts val="1867"/>
              <a:buFont typeface="Open Sans"/>
              <a:buNone/>
              <a:defRPr b="1" i="0" sz="1867" u="none" cap="none" strike="noStrike">
                <a:solidFill>
                  <a:srgbClr val="00B297"/>
                </a:solidFill>
                <a:latin typeface="Open Sans"/>
                <a:ea typeface="Open Sans"/>
                <a:cs typeface="Open Sans"/>
                <a:sym typeface="Open Sans"/>
              </a:defRPr>
            </a:lvl5pPr>
            <a:lvl6pPr indent="0" lvl="5" marL="0" marR="0" rtl="0" algn="l">
              <a:lnSpc>
                <a:spcPct val="100000"/>
              </a:lnSpc>
              <a:spcBef>
                <a:spcPts val="0"/>
              </a:spcBef>
              <a:spcAft>
                <a:spcPts val="0"/>
              </a:spcAft>
              <a:buClr>
                <a:srgbClr val="00B297"/>
              </a:buClr>
              <a:buSzPts val="1867"/>
              <a:buFont typeface="Open Sans"/>
              <a:buNone/>
              <a:defRPr b="1" i="0" sz="1867" u="none" cap="none" strike="noStrike">
                <a:solidFill>
                  <a:srgbClr val="00B297"/>
                </a:solidFill>
                <a:latin typeface="Open Sans"/>
                <a:ea typeface="Open Sans"/>
                <a:cs typeface="Open Sans"/>
                <a:sym typeface="Open Sans"/>
              </a:defRPr>
            </a:lvl6pPr>
            <a:lvl7pPr indent="0" lvl="6" marL="0" marR="0" rtl="0" algn="l">
              <a:lnSpc>
                <a:spcPct val="100000"/>
              </a:lnSpc>
              <a:spcBef>
                <a:spcPts val="0"/>
              </a:spcBef>
              <a:spcAft>
                <a:spcPts val="0"/>
              </a:spcAft>
              <a:buClr>
                <a:srgbClr val="00B297"/>
              </a:buClr>
              <a:buSzPts val="1867"/>
              <a:buFont typeface="Open Sans"/>
              <a:buNone/>
              <a:defRPr b="1" i="0" sz="1867" u="none" cap="none" strike="noStrike">
                <a:solidFill>
                  <a:srgbClr val="00B297"/>
                </a:solidFill>
                <a:latin typeface="Open Sans"/>
                <a:ea typeface="Open Sans"/>
                <a:cs typeface="Open Sans"/>
                <a:sym typeface="Open Sans"/>
              </a:defRPr>
            </a:lvl7pPr>
            <a:lvl8pPr indent="0" lvl="7" marL="0" marR="0" rtl="0" algn="l">
              <a:lnSpc>
                <a:spcPct val="100000"/>
              </a:lnSpc>
              <a:spcBef>
                <a:spcPts val="0"/>
              </a:spcBef>
              <a:spcAft>
                <a:spcPts val="0"/>
              </a:spcAft>
              <a:buClr>
                <a:srgbClr val="00B297"/>
              </a:buClr>
              <a:buSzPts val="1867"/>
              <a:buFont typeface="Open Sans"/>
              <a:buNone/>
              <a:defRPr b="1" i="0" sz="1867" u="none" cap="none" strike="noStrike">
                <a:solidFill>
                  <a:srgbClr val="00B297"/>
                </a:solidFill>
                <a:latin typeface="Open Sans"/>
                <a:ea typeface="Open Sans"/>
                <a:cs typeface="Open Sans"/>
                <a:sym typeface="Open Sans"/>
              </a:defRPr>
            </a:lvl8pPr>
            <a:lvl9pPr indent="0" lvl="8" marL="0" marR="0" rtl="0" algn="l">
              <a:lnSpc>
                <a:spcPct val="100000"/>
              </a:lnSpc>
              <a:spcBef>
                <a:spcPts val="0"/>
              </a:spcBef>
              <a:spcAft>
                <a:spcPts val="0"/>
              </a:spcAft>
              <a:buClr>
                <a:srgbClr val="00B297"/>
              </a:buClr>
              <a:buSzPts val="1867"/>
              <a:buFont typeface="Open Sans"/>
              <a:buNone/>
              <a:defRPr b="1" i="0" sz="1867" u="none" cap="none" strike="noStrike">
                <a:solidFill>
                  <a:srgbClr val="00B297"/>
                </a:solidFill>
                <a:latin typeface="Open Sans"/>
                <a:ea typeface="Open Sans"/>
                <a:cs typeface="Open Sans"/>
                <a:sym typeface="Open Sans"/>
              </a:defRPr>
            </a:lvl9pPr>
          </a:lstStyle>
          <a:p>
            <a:pPr indent="0" lvl="0" marL="0" rtl="0" algn="l">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3"/>
    <p:sldLayoutId id="2147483650" r:id="rId4"/>
    <p:sldLayoutId id="2147483651" r:id="rId5"/>
    <p:sldLayoutId id="2147483652" r:id="rId6"/>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48" name="Shape 48"/>
        <p:cNvGrpSpPr/>
        <p:nvPr/>
      </p:nvGrpSpPr>
      <p:grpSpPr>
        <a:xfrm>
          <a:off x="0" y="0"/>
          <a:ext cx="0" cy="0"/>
          <a:chOff x="0" y="0"/>
          <a:chExt cx="0" cy="0"/>
        </a:xfrm>
      </p:grpSpPr>
      <p:sp>
        <p:nvSpPr>
          <p:cNvPr id="49" name="Google Shape;49;p18"/>
          <p:cNvSpPr txBox="1"/>
          <p:nvPr>
            <p:ph type="title"/>
          </p:nvPr>
        </p:nvSpPr>
        <p:spPr>
          <a:xfrm>
            <a:off x="396875" y="26988"/>
            <a:ext cx="14800263" cy="2159000"/>
          </a:xfrm>
          <a:prstGeom prst="rect">
            <a:avLst/>
          </a:prstGeom>
          <a:noFill/>
          <a:ln>
            <a:noFill/>
          </a:ln>
        </p:spPr>
        <p:txBody>
          <a:bodyPr anchorCtr="0" anchor="t" bIns="50800" lIns="50800" spcFirstLastPara="1" rIns="50800" wrap="square" tIns="50800">
            <a:noAutofit/>
          </a:bodyPr>
          <a:lstStyle>
            <a:lvl1pPr lvl="0" marR="0" rtl="0" algn="l">
              <a:lnSpc>
                <a:spcPct val="100000"/>
              </a:lnSpc>
              <a:spcBef>
                <a:spcPts val="0"/>
              </a:spcBef>
              <a:spcAft>
                <a:spcPts val="0"/>
              </a:spcAft>
              <a:buClr>
                <a:srgbClr val="000000"/>
              </a:buClr>
              <a:buSzPts val="1400"/>
              <a:buFont typeface="Arial"/>
              <a:buNone/>
              <a:defRPr b="1" i="0" sz="6400" u="none" cap="none" strike="noStrike">
                <a:solidFill>
                  <a:srgbClr val="000000"/>
                </a:solidFill>
                <a:latin typeface="Open Sans"/>
                <a:ea typeface="Open Sans"/>
                <a:cs typeface="Open Sans"/>
                <a:sym typeface="Open Sans"/>
              </a:defRPr>
            </a:lvl1pPr>
            <a:lvl2pPr lvl="1" marR="0" rtl="0" algn="l">
              <a:lnSpc>
                <a:spcPct val="100000"/>
              </a:lnSpc>
              <a:spcBef>
                <a:spcPts val="0"/>
              </a:spcBef>
              <a:spcAft>
                <a:spcPts val="0"/>
              </a:spcAft>
              <a:buClr>
                <a:srgbClr val="000000"/>
              </a:buClr>
              <a:buSzPts val="1400"/>
              <a:buFont typeface="Arial"/>
              <a:buNone/>
              <a:defRPr b="1" i="0" sz="6400" u="none" cap="none" strike="noStrike">
                <a:solidFill>
                  <a:srgbClr val="000000"/>
                </a:solidFill>
                <a:latin typeface="Open Sans"/>
                <a:ea typeface="Open Sans"/>
                <a:cs typeface="Open Sans"/>
                <a:sym typeface="Open Sans"/>
              </a:defRPr>
            </a:lvl2pPr>
            <a:lvl3pPr lvl="2" marR="0" rtl="0" algn="l">
              <a:lnSpc>
                <a:spcPct val="100000"/>
              </a:lnSpc>
              <a:spcBef>
                <a:spcPts val="0"/>
              </a:spcBef>
              <a:spcAft>
                <a:spcPts val="0"/>
              </a:spcAft>
              <a:buClr>
                <a:srgbClr val="000000"/>
              </a:buClr>
              <a:buSzPts val="1400"/>
              <a:buFont typeface="Arial"/>
              <a:buNone/>
              <a:defRPr b="1" i="0" sz="6400" u="none" cap="none" strike="noStrike">
                <a:solidFill>
                  <a:srgbClr val="000000"/>
                </a:solidFill>
                <a:latin typeface="Open Sans"/>
                <a:ea typeface="Open Sans"/>
                <a:cs typeface="Open Sans"/>
                <a:sym typeface="Open Sans"/>
              </a:defRPr>
            </a:lvl3pPr>
            <a:lvl4pPr lvl="3" marR="0" rtl="0" algn="l">
              <a:lnSpc>
                <a:spcPct val="100000"/>
              </a:lnSpc>
              <a:spcBef>
                <a:spcPts val="0"/>
              </a:spcBef>
              <a:spcAft>
                <a:spcPts val="0"/>
              </a:spcAft>
              <a:buClr>
                <a:srgbClr val="000000"/>
              </a:buClr>
              <a:buSzPts val="1400"/>
              <a:buFont typeface="Arial"/>
              <a:buNone/>
              <a:defRPr b="1" i="0" sz="6400" u="none" cap="none" strike="noStrike">
                <a:solidFill>
                  <a:srgbClr val="000000"/>
                </a:solidFill>
                <a:latin typeface="Open Sans"/>
                <a:ea typeface="Open Sans"/>
                <a:cs typeface="Open Sans"/>
                <a:sym typeface="Open Sans"/>
              </a:defRPr>
            </a:lvl4pPr>
            <a:lvl5pPr lvl="4" marR="0" rtl="0" algn="l">
              <a:lnSpc>
                <a:spcPct val="100000"/>
              </a:lnSpc>
              <a:spcBef>
                <a:spcPts val="0"/>
              </a:spcBef>
              <a:spcAft>
                <a:spcPts val="0"/>
              </a:spcAft>
              <a:buClr>
                <a:srgbClr val="000000"/>
              </a:buClr>
              <a:buSzPts val="1400"/>
              <a:buFont typeface="Arial"/>
              <a:buNone/>
              <a:defRPr b="1" i="0" sz="6400" u="none" cap="none" strike="noStrike">
                <a:solidFill>
                  <a:srgbClr val="000000"/>
                </a:solidFill>
                <a:latin typeface="Open Sans"/>
                <a:ea typeface="Open Sans"/>
                <a:cs typeface="Open Sans"/>
                <a:sym typeface="Open Sans"/>
              </a:defRPr>
            </a:lvl5pPr>
            <a:lvl6pPr lvl="5" marR="0" rtl="0" algn="ctr">
              <a:lnSpc>
                <a:spcPct val="100000"/>
              </a:lnSpc>
              <a:spcBef>
                <a:spcPts val="0"/>
              </a:spcBef>
              <a:spcAft>
                <a:spcPts val="0"/>
              </a:spcAft>
              <a:buClr>
                <a:srgbClr val="00B297"/>
              </a:buClr>
              <a:buSzPts val="6400"/>
              <a:buFont typeface="Open Sans"/>
              <a:buNone/>
              <a:defRPr b="0" i="0" sz="6400" u="none" cap="none" strike="noStrike">
                <a:solidFill>
                  <a:srgbClr val="00B297"/>
                </a:solidFill>
                <a:latin typeface="Open Sans"/>
                <a:ea typeface="Open Sans"/>
                <a:cs typeface="Open Sans"/>
                <a:sym typeface="Open Sans"/>
              </a:defRPr>
            </a:lvl6pPr>
            <a:lvl7pPr lvl="6" marR="0" rtl="0" algn="ctr">
              <a:lnSpc>
                <a:spcPct val="100000"/>
              </a:lnSpc>
              <a:spcBef>
                <a:spcPts val="0"/>
              </a:spcBef>
              <a:spcAft>
                <a:spcPts val="0"/>
              </a:spcAft>
              <a:buClr>
                <a:srgbClr val="00B297"/>
              </a:buClr>
              <a:buSzPts val="6400"/>
              <a:buFont typeface="Open Sans"/>
              <a:buNone/>
              <a:defRPr b="0" i="0" sz="6400" u="none" cap="none" strike="noStrike">
                <a:solidFill>
                  <a:srgbClr val="00B297"/>
                </a:solidFill>
                <a:latin typeface="Open Sans"/>
                <a:ea typeface="Open Sans"/>
                <a:cs typeface="Open Sans"/>
                <a:sym typeface="Open Sans"/>
              </a:defRPr>
            </a:lvl7pPr>
            <a:lvl8pPr lvl="7" marR="0" rtl="0" algn="ctr">
              <a:lnSpc>
                <a:spcPct val="100000"/>
              </a:lnSpc>
              <a:spcBef>
                <a:spcPts val="0"/>
              </a:spcBef>
              <a:spcAft>
                <a:spcPts val="0"/>
              </a:spcAft>
              <a:buClr>
                <a:srgbClr val="00B297"/>
              </a:buClr>
              <a:buSzPts val="6400"/>
              <a:buFont typeface="Open Sans"/>
              <a:buNone/>
              <a:defRPr b="0" i="0" sz="6400" u="none" cap="none" strike="noStrike">
                <a:solidFill>
                  <a:srgbClr val="00B297"/>
                </a:solidFill>
                <a:latin typeface="Open Sans"/>
                <a:ea typeface="Open Sans"/>
                <a:cs typeface="Open Sans"/>
                <a:sym typeface="Open Sans"/>
              </a:defRPr>
            </a:lvl8pPr>
            <a:lvl9pPr lvl="8" marR="0" rtl="0" algn="ctr">
              <a:lnSpc>
                <a:spcPct val="100000"/>
              </a:lnSpc>
              <a:spcBef>
                <a:spcPts val="0"/>
              </a:spcBef>
              <a:spcAft>
                <a:spcPts val="0"/>
              </a:spcAft>
              <a:buClr>
                <a:srgbClr val="00B297"/>
              </a:buClr>
              <a:buSzPts val="6400"/>
              <a:buFont typeface="Open Sans"/>
              <a:buNone/>
              <a:defRPr b="0" i="0" sz="6400" u="none" cap="none" strike="noStrike">
                <a:solidFill>
                  <a:srgbClr val="00B297"/>
                </a:solidFill>
                <a:latin typeface="Open Sans"/>
                <a:ea typeface="Open Sans"/>
                <a:cs typeface="Open Sans"/>
                <a:sym typeface="Open Sans"/>
              </a:defRPr>
            </a:lvl9pPr>
          </a:lstStyle>
          <a:p/>
        </p:txBody>
      </p:sp>
      <p:sp>
        <p:nvSpPr>
          <p:cNvPr id="50" name="Google Shape;50;p18"/>
          <p:cNvSpPr txBox="1"/>
          <p:nvPr>
            <p:ph idx="1" type="body"/>
          </p:nvPr>
        </p:nvSpPr>
        <p:spPr>
          <a:xfrm>
            <a:off x="1270000" y="2603500"/>
            <a:ext cx="14800263" cy="6286500"/>
          </a:xfrm>
          <a:prstGeom prst="rect">
            <a:avLst/>
          </a:prstGeom>
          <a:noFill/>
          <a:ln>
            <a:noFill/>
          </a:ln>
        </p:spPr>
        <p:txBody>
          <a:bodyPr anchorCtr="0" anchor="t" bIns="50800" lIns="50800" spcFirstLastPara="1" rIns="50800" wrap="square" tIns="50800">
            <a:noAutofit/>
          </a:bodyPr>
          <a:lstStyle>
            <a:lvl1pPr indent="-419100" lvl="0" marL="457200" marR="0" rtl="0" algn="l">
              <a:lnSpc>
                <a:spcPct val="100000"/>
              </a:lnSpc>
              <a:spcBef>
                <a:spcPts val="2663"/>
              </a:spcBef>
              <a:spcAft>
                <a:spcPts val="0"/>
              </a:spcAft>
              <a:buClr>
                <a:srgbClr val="292929"/>
              </a:buClr>
              <a:buSzPts val="3000"/>
              <a:buFont typeface="Open Sans"/>
              <a:buChar char="•"/>
              <a:defRPr b="0" i="0" sz="4000" u="none" cap="none" strike="noStrike">
                <a:solidFill>
                  <a:srgbClr val="292929"/>
                </a:solidFill>
                <a:latin typeface="Open Sans"/>
                <a:ea typeface="Open Sans"/>
                <a:cs typeface="Open Sans"/>
                <a:sym typeface="Open Sans"/>
              </a:defRPr>
            </a:lvl1pPr>
            <a:lvl2pPr indent="-419100" lvl="1" marL="914400" marR="0" rtl="0" algn="l">
              <a:lnSpc>
                <a:spcPct val="100000"/>
              </a:lnSpc>
              <a:spcBef>
                <a:spcPts val="2663"/>
              </a:spcBef>
              <a:spcAft>
                <a:spcPts val="0"/>
              </a:spcAft>
              <a:buClr>
                <a:srgbClr val="292929"/>
              </a:buClr>
              <a:buSzPts val="3000"/>
              <a:buFont typeface="Open Sans"/>
              <a:buChar char="•"/>
              <a:defRPr b="0" i="0" sz="4000" u="none" cap="none" strike="noStrike">
                <a:solidFill>
                  <a:srgbClr val="292929"/>
                </a:solidFill>
                <a:latin typeface="Open Sans"/>
                <a:ea typeface="Open Sans"/>
                <a:cs typeface="Open Sans"/>
                <a:sym typeface="Open Sans"/>
              </a:defRPr>
            </a:lvl2pPr>
            <a:lvl3pPr indent="-419100" lvl="2" marL="1371600" marR="0" rtl="0" algn="l">
              <a:lnSpc>
                <a:spcPct val="100000"/>
              </a:lnSpc>
              <a:spcBef>
                <a:spcPts val="2663"/>
              </a:spcBef>
              <a:spcAft>
                <a:spcPts val="0"/>
              </a:spcAft>
              <a:buClr>
                <a:srgbClr val="292929"/>
              </a:buClr>
              <a:buSzPts val="3000"/>
              <a:buFont typeface="Open Sans"/>
              <a:buChar char="•"/>
              <a:defRPr b="0" i="0" sz="4000" u="none" cap="none" strike="noStrike">
                <a:solidFill>
                  <a:srgbClr val="292929"/>
                </a:solidFill>
                <a:latin typeface="Open Sans"/>
                <a:ea typeface="Open Sans"/>
                <a:cs typeface="Open Sans"/>
                <a:sym typeface="Open Sans"/>
              </a:defRPr>
            </a:lvl3pPr>
            <a:lvl4pPr indent="-419100" lvl="3" marL="1828800" marR="0" rtl="0" algn="l">
              <a:lnSpc>
                <a:spcPct val="100000"/>
              </a:lnSpc>
              <a:spcBef>
                <a:spcPts val="2663"/>
              </a:spcBef>
              <a:spcAft>
                <a:spcPts val="0"/>
              </a:spcAft>
              <a:buClr>
                <a:srgbClr val="292929"/>
              </a:buClr>
              <a:buSzPts val="3000"/>
              <a:buFont typeface="Open Sans"/>
              <a:buChar char="•"/>
              <a:defRPr b="0" i="0" sz="4000" u="none" cap="none" strike="noStrike">
                <a:solidFill>
                  <a:srgbClr val="292929"/>
                </a:solidFill>
                <a:latin typeface="Open Sans"/>
                <a:ea typeface="Open Sans"/>
                <a:cs typeface="Open Sans"/>
                <a:sym typeface="Open Sans"/>
              </a:defRPr>
            </a:lvl4pPr>
            <a:lvl5pPr indent="-419100" lvl="4" marL="2286000" marR="0" rtl="0" algn="l">
              <a:lnSpc>
                <a:spcPct val="100000"/>
              </a:lnSpc>
              <a:spcBef>
                <a:spcPts val="2663"/>
              </a:spcBef>
              <a:spcAft>
                <a:spcPts val="0"/>
              </a:spcAft>
              <a:buClr>
                <a:srgbClr val="292929"/>
              </a:buClr>
              <a:buSzPts val="3000"/>
              <a:buFont typeface="Open Sans"/>
              <a:buChar char="•"/>
              <a:defRPr b="0" i="0" sz="4000" u="none" cap="none" strike="noStrike">
                <a:solidFill>
                  <a:srgbClr val="292929"/>
                </a:solidFill>
                <a:latin typeface="Open Sans"/>
                <a:ea typeface="Open Sans"/>
                <a:cs typeface="Open Sans"/>
                <a:sym typeface="Open Sans"/>
              </a:defRPr>
            </a:lvl5pPr>
            <a:lvl6pPr indent="-342900" lvl="5" marL="2743200" marR="0" rtl="0" algn="ctr">
              <a:lnSpc>
                <a:spcPct val="100000"/>
              </a:lnSpc>
              <a:spcBef>
                <a:spcPts val="2667"/>
              </a:spcBef>
              <a:spcAft>
                <a:spcPts val="0"/>
              </a:spcAft>
              <a:buClr>
                <a:srgbClr val="676767"/>
              </a:buClr>
              <a:buSzPts val="1800"/>
              <a:buFont typeface="Open Sans"/>
              <a:buChar char="•"/>
              <a:defRPr b="0" i="0" sz="2400" u="none" cap="none" strike="noStrike">
                <a:solidFill>
                  <a:srgbClr val="676767"/>
                </a:solidFill>
                <a:latin typeface="Open Sans"/>
                <a:ea typeface="Open Sans"/>
                <a:cs typeface="Open Sans"/>
                <a:sym typeface="Open Sans"/>
              </a:defRPr>
            </a:lvl6pPr>
            <a:lvl7pPr indent="-342900" lvl="6" marL="3200400" marR="0" rtl="0" algn="ctr">
              <a:lnSpc>
                <a:spcPct val="100000"/>
              </a:lnSpc>
              <a:spcBef>
                <a:spcPts val="2667"/>
              </a:spcBef>
              <a:spcAft>
                <a:spcPts val="0"/>
              </a:spcAft>
              <a:buClr>
                <a:srgbClr val="676767"/>
              </a:buClr>
              <a:buSzPts val="1800"/>
              <a:buFont typeface="Open Sans"/>
              <a:buChar char="•"/>
              <a:defRPr b="0" i="0" sz="2400" u="none" cap="none" strike="noStrike">
                <a:solidFill>
                  <a:srgbClr val="676767"/>
                </a:solidFill>
                <a:latin typeface="Open Sans"/>
                <a:ea typeface="Open Sans"/>
                <a:cs typeface="Open Sans"/>
                <a:sym typeface="Open Sans"/>
              </a:defRPr>
            </a:lvl7pPr>
            <a:lvl8pPr indent="-342900" lvl="7" marL="3657600" marR="0" rtl="0" algn="ctr">
              <a:lnSpc>
                <a:spcPct val="100000"/>
              </a:lnSpc>
              <a:spcBef>
                <a:spcPts val="2667"/>
              </a:spcBef>
              <a:spcAft>
                <a:spcPts val="0"/>
              </a:spcAft>
              <a:buClr>
                <a:srgbClr val="676767"/>
              </a:buClr>
              <a:buSzPts val="1800"/>
              <a:buFont typeface="Open Sans"/>
              <a:buChar char="•"/>
              <a:defRPr b="0" i="0" sz="2400" u="none" cap="none" strike="noStrike">
                <a:solidFill>
                  <a:srgbClr val="676767"/>
                </a:solidFill>
                <a:latin typeface="Open Sans"/>
                <a:ea typeface="Open Sans"/>
                <a:cs typeface="Open Sans"/>
                <a:sym typeface="Open Sans"/>
              </a:defRPr>
            </a:lvl8pPr>
            <a:lvl9pPr indent="-342900" lvl="8" marL="4114800" marR="0" rtl="0" algn="ctr">
              <a:lnSpc>
                <a:spcPct val="100000"/>
              </a:lnSpc>
              <a:spcBef>
                <a:spcPts val="2667"/>
              </a:spcBef>
              <a:spcAft>
                <a:spcPts val="0"/>
              </a:spcAft>
              <a:buClr>
                <a:srgbClr val="676767"/>
              </a:buClr>
              <a:buSzPts val="1800"/>
              <a:buFont typeface="Open Sans"/>
              <a:buChar char="•"/>
              <a:defRPr b="0" i="0" sz="2400" u="none" cap="none" strike="noStrike">
                <a:solidFill>
                  <a:srgbClr val="676767"/>
                </a:solidFill>
                <a:latin typeface="Open Sans"/>
                <a:ea typeface="Open Sans"/>
                <a:cs typeface="Open Sans"/>
                <a:sym typeface="Open Sans"/>
              </a:defRPr>
            </a:lvl9pPr>
          </a:lstStyle>
          <a:p/>
        </p:txBody>
      </p:sp>
      <p:pic>
        <p:nvPicPr>
          <p:cNvPr descr="pasted-image.pdf" id="51" name="Google Shape;51;p18"/>
          <p:cNvPicPr preferRelativeResize="0"/>
          <p:nvPr/>
        </p:nvPicPr>
        <p:blipFill rotWithShape="1">
          <a:blip r:embed="rId1">
            <a:alphaModFix/>
          </a:blip>
          <a:srcRect b="0" l="0" r="0" t="0"/>
          <a:stretch/>
        </p:blipFill>
        <p:spPr>
          <a:xfrm>
            <a:off x="522288" y="8401050"/>
            <a:ext cx="2443162" cy="1065213"/>
          </a:xfrm>
          <a:prstGeom prst="rect">
            <a:avLst/>
          </a:prstGeom>
          <a:noFill/>
          <a:ln>
            <a:noFill/>
          </a:ln>
        </p:spPr>
      </p:pic>
      <p:pic>
        <p:nvPicPr>
          <p:cNvPr descr="pasted-image.pdf" id="52" name="Google Shape;52;p18"/>
          <p:cNvPicPr preferRelativeResize="0"/>
          <p:nvPr/>
        </p:nvPicPr>
        <p:blipFill rotWithShape="1">
          <a:blip r:embed="rId2">
            <a:alphaModFix/>
          </a:blip>
          <a:srcRect b="0" l="0" r="0" t="0"/>
          <a:stretch/>
        </p:blipFill>
        <p:spPr>
          <a:xfrm>
            <a:off x="3152775" y="8675688"/>
            <a:ext cx="66675" cy="406400"/>
          </a:xfrm>
          <a:prstGeom prst="rect">
            <a:avLst/>
          </a:prstGeom>
          <a:noFill/>
          <a:ln>
            <a:noFill/>
          </a:ln>
        </p:spPr>
      </p:pic>
      <p:sp>
        <p:nvSpPr>
          <p:cNvPr id="53" name="Google Shape;53;p18"/>
          <p:cNvSpPr txBox="1"/>
          <p:nvPr/>
        </p:nvSpPr>
        <p:spPr>
          <a:xfrm>
            <a:off x="3227388" y="8497888"/>
            <a:ext cx="801687" cy="423862"/>
          </a:xfrm>
          <a:prstGeom prst="rect">
            <a:avLst/>
          </a:prstGeom>
          <a:noFill/>
          <a:ln>
            <a:noFill/>
          </a:ln>
        </p:spPr>
        <p:txBody>
          <a:bodyPr anchorCtr="0" anchor="ctr" bIns="67725" lIns="67725" spcFirstLastPara="1" rIns="67725" wrap="square" tIns="67725">
            <a:spAutoFit/>
          </a:bodyPr>
          <a:lstStyle/>
          <a:p>
            <a:pPr indent="0" lvl="0" marL="0" marR="0" rtl="0" algn="l">
              <a:lnSpc>
                <a:spcPct val="100000"/>
              </a:lnSpc>
              <a:spcBef>
                <a:spcPts val="0"/>
              </a:spcBef>
              <a:spcAft>
                <a:spcPts val="0"/>
              </a:spcAft>
              <a:buClr>
                <a:srgbClr val="676767"/>
              </a:buClr>
              <a:buSzPts val="1867"/>
              <a:buFont typeface="Arial"/>
              <a:buNone/>
            </a:pPr>
            <a:r>
              <a:rPr b="1" i="0" lang="en-US" sz="1867" u="none" cap="none" strike="noStrike">
                <a:solidFill>
                  <a:srgbClr val="676767"/>
                </a:solidFill>
                <a:latin typeface="Open Sans"/>
                <a:ea typeface="Open Sans"/>
                <a:cs typeface="Open Sans"/>
                <a:sym typeface="Open Sans"/>
              </a:rPr>
              <a:t>SLIDE</a:t>
            </a:r>
            <a:endParaRPr b="1" i="0" sz="1867" u="none" cap="none" strike="noStrike">
              <a:solidFill>
                <a:srgbClr val="676767"/>
              </a:solidFill>
              <a:latin typeface="Open Sans"/>
              <a:ea typeface="Open Sans"/>
              <a:cs typeface="Open Sans"/>
              <a:sym typeface="Open Sans"/>
            </a:endParaRPr>
          </a:p>
        </p:txBody>
      </p:sp>
      <p:sp>
        <p:nvSpPr>
          <p:cNvPr id="54" name="Google Shape;54;p18"/>
          <p:cNvSpPr txBox="1"/>
          <p:nvPr>
            <p:ph idx="12" type="sldNum"/>
          </p:nvPr>
        </p:nvSpPr>
        <p:spPr>
          <a:xfrm>
            <a:off x="3386138" y="8785225"/>
            <a:ext cx="395287" cy="390525"/>
          </a:xfrm>
          <a:prstGeom prst="rect">
            <a:avLst/>
          </a:prstGeom>
          <a:noFill/>
          <a:ln>
            <a:noFill/>
          </a:ln>
        </p:spPr>
        <p:txBody>
          <a:bodyPr anchorCtr="0" anchor="t" bIns="50800" lIns="50800" spcFirstLastPara="1" rIns="50800" wrap="square" tIns="50800">
            <a:spAutoFit/>
          </a:bodyPr>
          <a:lstStyle>
            <a:lvl1pPr indent="0" lvl="0" marL="0" marR="0" rtl="0" algn="l">
              <a:lnSpc>
                <a:spcPct val="100000"/>
              </a:lnSpc>
              <a:spcBef>
                <a:spcPts val="0"/>
              </a:spcBef>
              <a:spcAft>
                <a:spcPts val="0"/>
              </a:spcAft>
              <a:buClr>
                <a:srgbClr val="00B297"/>
              </a:buClr>
              <a:buSzPts val="1867"/>
              <a:buFont typeface="Arial"/>
              <a:buNone/>
              <a:defRPr b="1" i="0" sz="1867" u="none" cap="none" strike="noStrike">
                <a:solidFill>
                  <a:srgbClr val="00B297"/>
                </a:solidFill>
                <a:latin typeface="Open Sans"/>
                <a:ea typeface="Open Sans"/>
                <a:cs typeface="Open Sans"/>
                <a:sym typeface="Open Sans"/>
              </a:defRPr>
            </a:lvl1pPr>
            <a:lvl2pPr indent="0" lvl="1" marL="0" marR="0" rtl="0" algn="l">
              <a:lnSpc>
                <a:spcPct val="100000"/>
              </a:lnSpc>
              <a:spcBef>
                <a:spcPts val="0"/>
              </a:spcBef>
              <a:spcAft>
                <a:spcPts val="0"/>
              </a:spcAft>
              <a:buClr>
                <a:srgbClr val="00B297"/>
              </a:buClr>
              <a:buSzPts val="1867"/>
              <a:buFont typeface="Arial"/>
              <a:buNone/>
              <a:defRPr b="1" i="0" sz="1867" u="none" cap="none" strike="noStrike">
                <a:solidFill>
                  <a:srgbClr val="00B297"/>
                </a:solidFill>
                <a:latin typeface="Open Sans"/>
                <a:ea typeface="Open Sans"/>
                <a:cs typeface="Open Sans"/>
                <a:sym typeface="Open Sans"/>
              </a:defRPr>
            </a:lvl2pPr>
            <a:lvl3pPr indent="0" lvl="2" marL="0" marR="0" rtl="0" algn="l">
              <a:lnSpc>
                <a:spcPct val="100000"/>
              </a:lnSpc>
              <a:spcBef>
                <a:spcPts val="0"/>
              </a:spcBef>
              <a:spcAft>
                <a:spcPts val="0"/>
              </a:spcAft>
              <a:buClr>
                <a:srgbClr val="00B297"/>
              </a:buClr>
              <a:buSzPts val="1867"/>
              <a:buFont typeface="Arial"/>
              <a:buNone/>
              <a:defRPr b="1" i="0" sz="1867" u="none" cap="none" strike="noStrike">
                <a:solidFill>
                  <a:srgbClr val="00B297"/>
                </a:solidFill>
                <a:latin typeface="Open Sans"/>
                <a:ea typeface="Open Sans"/>
                <a:cs typeface="Open Sans"/>
                <a:sym typeface="Open Sans"/>
              </a:defRPr>
            </a:lvl3pPr>
            <a:lvl4pPr indent="0" lvl="3" marL="0" marR="0" rtl="0" algn="l">
              <a:lnSpc>
                <a:spcPct val="100000"/>
              </a:lnSpc>
              <a:spcBef>
                <a:spcPts val="0"/>
              </a:spcBef>
              <a:spcAft>
                <a:spcPts val="0"/>
              </a:spcAft>
              <a:buClr>
                <a:srgbClr val="00B297"/>
              </a:buClr>
              <a:buSzPts val="1867"/>
              <a:buFont typeface="Arial"/>
              <a:buNone/>
              <a:defRPr b="1" i="0" sz="1867" u="none" cap="none" strike="noStrike">
                <a:solidFill>
                  <a:srgbClr val="00B297"/>
                </a:solidFill>
                <a:latin typeface="Open Sans"/>
                <a:ea typeface="Open Sans"/>
                <a:cs typeface="Open Sans"/>
                <a:sym typeface="Open Sans"/>
              </a:defRPr>
            </a:lvl4pPr>
            <a:lvl5pPr indent="0" lvl="4" marL="0" marR="0" rtl="0" algn="l">
              <a:lnSpc>
                <a:spcPct val="100000"/>
              </a:lnSpc>
              <a:spcBef>
                <a:spcPts val="0"/>
              </a:spcBef>
              <a:spcAft>
                <a:spcPts val="0"/>
              </a:spcAft>
              <a:buClr>
                <a:srgbClr val="00B297"/>
              </a:buClr>
              <a:buSzPts val="1867"/>
              <a:buFont typeface="Arial"/>
              <a:buNone/>
              <a:defRPr b="1" i="0" sz="1867" u="none" cap="none" strike="noStrike">
                <a:solidFill>
                  <a:srgbClr val="00B297"/>
                </a:solidFill>
                <a:latin typeface="Open Sans"/>
                <a:ea typeface="Open Sans"/>
                <a:cs typeface="Open Sans"/>
                <a:sym typeface="Open Sans"/>
              </a:defRPr>
            </a:lvl5pPr>
            <a:lvl6pPr indent="0" lvl="5" marL="0" marR="0" rtl="0" algn="l">
              <a:lnSpc>
                <a:spcPct val="100000"/>
              </a:lnSpc>
              <a:spcBef>
                <a:spcPts val="0"/>
              </a:spcBef>
              <a:spcAft>
                <a:spcPts val="0"/>
              </a:spcAft>
              <a:buClr>
                <a:srgbClr val="00B297"/>
              </a:buClr>
              <a:buSzPts val="1867"/>
              <a:buFont typeface="Arial"/>
              <a:buNone/>
              <a:defRPr b="1" i="0" sz="1867" u="none" cap="none" strike="noStrike">
                <a:solidFill>
                  <a:srgbClr val="00B297"/>
                </a:solidFill>
                <a:latin typeface="Open Sans"/>
                <a:ea typeface="Open Sans"/>
                <a:cs typeface="Open Sans"/>
                <a:sym typeface="Open Sans"/>
              </a:defRPr>
            </a:lvl6pPr>
            <a:lvl7pPr indent="0" lvl="6" marL="0" marR="0" rtl="0" algn="l">
              <a:lnSpc>
                <a:spcPct val="100000"/>
              </a:lnSpc>
              <a:spcBef>
                <a:spcPts val="0"/>
              </a:spcBef>
              <a:spcAft>
                <a:spcPts val="0"/>
              </a:spcAft>
              <a:buClr>
                <a:srgbClr val="00B297"/>
              </a:buClr>
              <a:buSzPts val="1867"/>
              <a:buFont typeface="Arial"/>
              <a:buNone/>
              <a:defRPr b="1" i="0" sz="1867" u="none" cap="none" strike="noStrike">
                <a:solidFill>
                  <a:srgbClr val="00B297"/>
                </a:solidFill>
                <a:latin typeface="Open Sans"/>
                <a:ea typeface="Open Sans"/>
                <a:cs typeface="Open Sans"/>
                <a:sym typeface="Open Sans"/>
              </a:defRPr>
            </a:lvl7pPr>
            <a:lvl8pPr indent="0" lvl="7" marL="0" marR="0" rtl="0" algn="l">
              <a:lnSpc>
                <a:spcPct val="100000"/>
              </a:lnSpc>
              <a:spcBef>
                <a:spcPts val="0"/>
              </a:spcBef>
              <a:spcAft>
                <a:spcPts val="0"/>
              </a:spcAft>
              <a:buClr>
                <a:srgbClr val="00B297"/>
              </a:buClr>
              <a:buSzPts val="1867"/>
              <a:buFont typeface="Arial"/>
              <a:buNone/>
              <a:defRPr b="1" i="0" sz="1867" u="none" cap="none" strike="noStrike">
                <a:solidFill>
                  <a:srgbClr val="00B297"/>
                </a:solidFill>
                <a:latin typeface="Open Sans"/>
                <a:ea typeface="Open Sans"/>
                <a:cs typeface="Open Sans"/>
                <a:sym typeface="Open Sans"/>
              </a:defRPr>
            </a:lvl8pPr>
            <a:lvl9pPr indent="0" lvl="8" marL="0" marR="0" rtl="0" algn="l">
              <a:lnSpc>
                <a:spcPct val="100000"/>
              </a:lnSpc>
              <a:spcBef>
                <a:spcPts val="0"/>
              </a:spcBef>
              <a:spcAft>
                <a:spcPts val="0"/>
              </a:spcAft>
              <a:buClr>
                <a:srgbClr val="00B297"/>
              </a:buClr>
              <a:buSzPts val="1867"/>
              <a:buFont typeface="Arial"/>
              <a:buNone/>
              <a:defRPr b="1" i="0" sz="1867" u="none" cap="none" strike="noStrike">
                <a:solidFill>
                  <a:srgbClr val="00B297"/>
                </a:solidFill>
                <a:latin typeface="Open Sans"/>
                <a:ea typeface="Open Sans"/>
                <a:cs typeface="Open Sans"/>
                <a:sym typeface="Open Sans"/>
              </a:defRPr>
            </a:lvl9pPr>
          </a:lstStyle>
          <a:p>
            <a:pPr indent="0" lvl="0" marL="0" rtl="0" algn="l">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54" r:id="rId3"/>
    <p:sldLayoutId id="2147483655" r:id="rId4"/>
    <p:sldLayoutId id="2147483656" r:id="rId5"/>
    <p:sldLayoutId id="2147483657" r:id="rId6"/>
    <p:sldLayoutId id="2147483658" r:id="rId7"/>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98" name="Shape 98"/>
        <p:cNvGrpSpPr/>
        <p:nvPr/>
      </p:nvGrpSpPr>
      <p:grpSpPr>
        <a:xfrm>
          <a:off x="0" y="0"/>
          <a:ext cx="0" cy="0"/>
          <a:chOff x="0" y="0"/>
          <a:chExt cx="0" cy="0"/>
        </a:xfrm>
      </p:grpSpPr>
      <p:sp>
        <p:nvSpPr>
          <p:cNvPr id="99" name="Google Shape;99;gd87ebe4939_0_84"/>
          <p:cNvSpPr txBox="1"/>
          <p:nvPr>
            <p:ph type="title"/>
          </p:nvPr>
        </p:nvSpPr>
        <p:spPr>
          <a:xfrm>
            <a:off x="396511" y="26900"/>
            <a:ext cx="14800200" cy="2159100"/>
          </a:xfrm>
          <a:prstGeom prst="rect">
            <a:avLst/>
          </a:prstGeom>
          <a:noFill/>
          <a:ln>
            <a:noFill/>
          </a:ln>
        </p:spPr>
        <p:txBody>
          <a:bodyPr anchorCtr="0" anchor="t" bIns="50800" lIns="50800" spcFirstLastPara="1" rIns="50800" wrap="square" tIns="50800">
            <a:normAutofit/>
          </a:bodyPr>
          <a:lstStyle>
            <a:lvl1pPr lvl="0" marR="0" rtl="0" algn="l">
              <a:lnSpc>
                <a:spcPct val="100000"/>
              </a:lnSpc>
              <a:spcBef>
                <a:spcPts val="0"/>
              </a:spcBef>
              <a:spcAft>
                <a:spcPts val="0"/>
              </a:spcAft>
              <a:buClr>
                <a:srgbClr val="00B297"/>
              </a:buClr>
              <a:buSzPts val="6400"/>
              <a:buFont typeface="Open Sans"/>
              <a:buNone/>
              <a:defRPr b="1" i="0" sz="6400" u="none" cap="none" strike="noStrike">
                <a:solidFill>
                  <a:srgbClr val="00B297"/>
                </a:solidFill>
                <a:latin typeface="Open Sans"/>
                <a:ea typeface="Open Sans"/>
                <a:cs typeface="Open Sans"/>
                <a:sym typeface="Open Sans"/>
              </a:defRPr>
            </a:lvl1pPr>
            <a:lvl2pPr lvl="1" marR="0" rtl="0" algn="ctr">
              <a:lnSpc>
                <a:spcPct val="100000"/>
              </a:lnSpc>
              <a:spcBef>
                <a:spcPts val="0"/>
              </a:spcBef>
              <a:spcAft>
                <a:spcPts val="0"/>
              </a:spcAft>
              <a:buClr>
                <a:srgbClr val="00B297"/>
              </a:buClr>
              <a:buSzPts val="6400"/>
              <a:buFont typeface="Open Sans"/>
              <a:buNone/>
              <a:defRPr b="0" i="0" sz="6400" u="none" cap="none" strike="noStrike">
                <a:solidFill>
                  <a:srgbClr val="00B297"/>
                </a:solidFill>
                <a:latin typeface="Open Sans"/>
                <a:ea typeface="Open Sans"/>
                <a:cs typeface="Open Sans"/>
                <a:sym typeface="Open Sans"/>
              </a:defRPr>
            </a:lvl2pPr>
            <a:lvl3pPr lvl="2" marR="0" rtl="0" algn="ctr">
              <a:lnSpc>
                <a:spcPct val="100000"/>
              </a:lnSpc>
              <a:spcBef>
                <a:spcPts val="0"/>
              </a:spcBef>
              <a:spcAft>
                <a:spcPts val="0"/>
              </a:spcAft>
              <a:buClr>
                <a:srgbClr val="00B297"/>
              </a:buClr>
              <a:buSzPts val="6400"/>
              <a:buFont typeface="Open Sans"/>
              <a:buNone/>
              <a:defRPr b="0" i="0" sz="6400" u="none" cap="none" strike="noStrike">
                <a:solidFill>
                  <a:srgbClr val="00B297"/>
                </a:solidFill>
                <a:latin typeface="Open Sans"/>
                <a:ea typeface="Open Sans"/>
                <a:cs typeface="Open Sans"/>
                <a:sym typeface="Open Sans"/>
              </a:defRPr>
            </a:lvl3pPr>
            <a:lvl4pPr lvl="3" marR="0" rtl="0" algn="ctr">
              <a:lnSpc>
                <a:spcPct val="100000"/>
              </a:lnSpc>
              <a:spcBef>
                <a:spcPts val="0"/>
              </a:spcBef>
              <a:spcAft>
                <a:spcPts val="0"/>
              </a:spcAft>
              <a:buClr>
                <a:srgbClr val="00B297"/>
              </a:buClr>
              <a:buSzPts val="6400"/>
              <a:buFont typeface="Open Sans"/>
              <a:buNone/>
              <a:defRPr b="0" i="0" sz="6400" u="none" cap="none" strike="noStrike">
                <a:solidFill>
                  <a:srgbClr val="00B297"/>
                </a:solidFill>
                <a:latin typeface="Open Sans"/>
                <a:ea typeface="Open Sans"/>
                <a:cs typeface="Open Sans"/>
                <a:sym typeface="Open Sans"/>
              </a:defRPr>
            </a:lvl4pPr>
            <a:lvl5pPr lvl="4" marR="0" rtl="0" algn="ctr">
              <a:lnSpc>
                <a:spcPct val="100000"/>
              </a:lnSpc>
              <a:spcBef>
                <a:spcPts val="0"/>
              </a:spcBef>
              <a:spcAft>
                <a:spcPts val="0"/>
              </a:spcAft>
              <a:buClr>
                <a:srgbClr val="00B297"/>
              </a:buClr>
              <a:buSzPts val="6400"/>
              <a:buFont typeface="Open Sans"/>
              <a:buNone/>
              <a:defRPr b="0" i="0" sz="6400" u="none" cap="none" strike="noStrike">
                <a:solidFill>
                  <a:srgbClr val="00B297"/>
                </a:solidFill>
                <a:latin typeface="Open Sans"/>
                <a:ea typeface="Open Sans"/>
                <a:cs typeface="Open Sans"/>
                <a:sym typeface="Open Sans"/>
              </a:defRPr>
            </a:lvl5pPr>
            <a:lvl6pPr lvl="5" marR="0" rtl="0" algn="ctr">
              <a:lnSpc>
                <a:spcPct val="100000"/>
              </a:lnSpc>
              <a:spcBef>
                <a:spcPts val="0"/>
              </a:spcBef>
              <a:spcAft>
                <a:spcPts val="0"/>
              </a:spcAft>
              <a:buClr>
                <a:srgbClr val="00B297"/>
              </a:buClr>
              <a:buSzPts val="6400"/>
              <a:buFont typeface="Open Sans"/>
              <a:buNone/>
              <a:defRPr b="0" i="0" sz="6400" u="none" cap="none" strike="noStrike">
                <a:solidFill>
                  <a:srgbClr val="00B297"/>
                </a:solidFill>
                <a:latin typeface="Open Sans"/>
                <a:ea typeface="Open Sans"/>
                <a:cs typeface="Open Sans"/>
                <a:sym typeface="Open Sans"/>
              </a:defRPr>
            </a:lvl6pPr>
            <a:lvl7pPr lvl="6" marR="0" rtl="0" algn="ctr">
              <a:lnSpc>
                <a:spcPct val="100000"/>
              </a:lnSpc>
              <a:spcBef>
                <a:spcPts val="0"/>
              </a:spcBef>
              <a:spcAft>
                <a:spcPts val="0"/>
              </a:spcAft>
              <a:buClr>
                <a:srgbClr val="00B297"/>
              </a:buClr>
              <a:buSzPts val="6400"/>
              <a:buFont typeface="Open Sans"/>
              <a:buNone/>
              <a:defRPr b="0" i="0" sz="6400" u="none" cap="none" strike="noStrike">
                <a:solidFill>
                  <a:srgbClr val="00B297"/>
                </a:solidFill>
                <a:latin typeface="Open Sans"/>
                <a:ea typeface="Open Sans"/>
                <a:cs typeface="Open Sans"/>
                <a:sym typeface="Open Sans"/>
              </a:defRPr>
            </a:lvl7pPr>
            <a:lvl8pPr lvl="7" marR="0" rtl="0" algn="ctr">
              <a:lnSpc>
                <a:spcPct val="100000"/>
              </a:lnSpc>
              <a:spcBef>
                <a:spcPts val="0"/>
              </a:spcBef>
              <a:spcAft>
                <a:spcPts val="0"/>
              </a:spcAft>
              <a:buClr>
                <a:srgbClr val="00B297"/>
              </a:buClr>
              <a:buSzPts val="6400"/>
              <a:buFont typeface="Open Sans"/>
              <a:buNone/>
              <a:defRPr b="0" i="0" sz="6400" u="none" cap="none" strike="noStrike">
                <a:solidFill>
                  <a:srgbClr val="00B297"/>
                </a:solidFill>
                <a:latin typeface="Open Sans"/>
                <a:ea typeface="Open Sans"/>
                <a:cs typeface="Open Sans"/>
                <a:sym typeface="Open Sans"/>
              </a:defRPr>
            </a:lvl8pPr>
            <a:lvl9pPr lvl="8" marR="0" rtl="0" algn="ctr">
              <a:lnSpc>
                <a:spcPct val="100000"/>
              </a:lnSpc>
              <a:spcBef>
                <a:spcPts val="0"/>
              </a:spcBef>
              <a:spcAft>
                <a:spcPts val="0"/>
              </a:spcAft>
              <a:buClr>
                <a:srgbClr val="00B297"/>
              </a:buClr>
              <a:buSzPts val="6400"/>
              <a:buFont typeface="Open Sans"/>
              <a:buNone/>
              <a:defRPr b="0" i="0" sz="6400" u="none" cap="none" strike="noStrike">
                <a:solidFill>
                  <a:srgbClr val="00B297"/>
                </a:solidFill>
                <a:latin typeface="Open Sans"/>
                <a:ea typeface="Open Sans"/>
                <a:cs typeface="Open Sans"/>
                <a:sym typeface="Open Sans"/>
              </a:defRPr>
            </a:lvl9pPr>
          </a:lstStyle>
          <a:p/>
        </p:txBody>
      </p:sp>
      <p:sp>
        <p:nvSpPr>
          <p:cNvPr id="100" name="Google Shape;100;gd87ebe4939_0_84"/>
          <p:cNvSpPr txBox="1"/>
          <p:nvPr>
            <p:ph idx="1" type="body"/>
          </p:nvPr>
        </p:nvSpPr>
        <p:spPr>
          <a:xfrm>
            <a:off x="1270039" y="2603500"/>
            <a:ext cx="14800200" cy="6286500"/>
          </a:xfrm>
          <a:prstGeom prst="rect">
            <a:avLst/>
          </a:prstGeom>
          <a:noFill/>
          <a:ln>
            <a:noFill/>
          </a:ln>
        </p:spPr>
        <p:txBody>
          <a:bodyPr anchorCtr="0" anchor="t" bIns="50800" lIns="50800" spcFirstLastPara="1" rIns="50800" wrap="square" tIns="50800">
            <a:normAutofit/>
          </a:bodyPr>
          <a:lstStyle>
            <a:lvl1pPr indent="-419100" lvl="0" marL="457200" marR="0" rtl="0" algn="l">
              <a:lnSpc>
                <a:spcPct val="100000"/>
              </a:lnSpc>
              <a:spcBef>
                <a:spcPts val="2667"/>
              </a:spcBef>
              <a:spcAft>
                <a:spcPts val="0"/>
              </a:spcAft>
              <a:buClr>
                <a:srgbClr val="292929"/>
              </a:buClr>
              <a:buSzPts val="3000"/>
              <a:buFont typeface="Open Sans"/>
              <a:buChar char="•"/>
              <a:defRPr b="0" i="0" sz="4000" u="none" cap="none" strike="noStrike">
                <a:solidFill>
                  <a:srgbClr val="292929"/>
                </a:solidFill>
                <a:latin typeface="Open Sans"/>
                <a:ea typeface="Open Sans"/>
                <a:cs typeface="Open Sans"/>
                <a:sym typeface="Open Sans"/>
              </a:defRPr>
            </a:lvl1pPr>
            <a:lvl2pPr indent="-419100" lvl="1" marL="914400" marR="0" rtl="0" algn="l">
              <a:lnSpc>
                <a:spcPct val="100000"/>
              </a:lnSpc>
              <a:spcBef>
                <a:spcPts val="2667"/>
              </a:spcBef>
              <a:spcAft>
                <a:spcPts val="0"/>
              </a:spcAft>
              <a:buClr>
                <a:srgbClr val="292929"/>
              </a:buClr>
              <a:buSzPts val="3000"/>
              <a:buFont typeface="Open Sans"/>
              <a:buChar char="•"/>
              <a:defRPr b="0" i="0" sz="4000" u="none" cap="none" strike="noStrike">
                <a:solidFill>
                  <a:srgbClr val="292929"/>
                </a:solidFill>
                <a:latin typeface="Open Sans"/>
                <a:ea typeface="Open Sans"/>
                <a:cs typeface="Open Sans"/>
                <a:sym typeface="Open Sans"/>
              </a:defRPr>
            </a:lvl2pPr>
            <a:lvl3pPr indent="-419100" lvl="2" marL="1371600" marR="0" rtl="0" algn="l">
              <a:lnSpc>
                <a:spcPct val="100000"/>
              </a:lnSpc>
              <a:spcBef>
                <a:spcPts val="2667"/>
              </a:spcBef>
              <a:spcAft>
                <a:spcPts val="0"/>
              </a:spcAft>
              <a:buClr>
                <a:srgbClr val="292929"/>
              </a:buClr>
              <a:buSzPts val="3000"/>
              <a:buFont typeface="Open Sans"/>
              <a:buChar char="•"/>
              <a:defRPr b="0" i="0" sz="4000" u="none" cap="none" strike="noStrike">
                <a:solidFill>
                  <a:srgbClr val="292929"/>
                </a:solidFill>
                <a:latin typeface="Open Sans"/>
                <a:ea typeface="Open Sans"/>
                <a:cs typeface="Open Sans"/>
                <a:sym typeface="Open Sans"/>
              </a:defRPr>
            </a:lvl3pPr>
            <a:lvl4pPr indent="-419100" lvl="3" marL="1828800" marR="0" rtl="0" algn="l">
              <a:lnSpc>
                <a:spcPct val="100000"/>
              </a:lnSpc>
              <a:spcBef>
                <a:spcPts val="2667"/>
              </a:spcBef>
              <a:spcAft>
                <a:spcPts val="0"/>
              </a:spcAft>
              <a:buClr>
                <a:srgbClr val="292929"/>
              </a:buClr>
              <a:buSzPts val="3000"/>
              <a:buFont typeface="Open Sans"/>
              <a:buChar char="•"/>
              <a:defRPr b="0" i="0" sz="4000" u="none" cap="none" strike="noStrike">
                <a:solidFill>
                  <a:srgbClr val="292929"/>
                </a:solidFill>
                <a:latin typeface="Open Sans"/>
                <a:ea typeface="Open Sans"/>
                <a:cs typeface="Open Sans"/>
                <a:sym typeface="Open Sans"/>
              </a:defRPr>
            </a:lvl4pPr>
            <a:lvl5pPr indent="-419100" lvl="4" marL="2286000" marR="0" rtl="0" algn="l">
              <a:lnSpc>
                <a:spcPct val="100000"/>
              </a:lnSpc>
              <a:spcBef>
                <a:spcPts val="2667"/>
              </a:spcBef>
              <a:spcAft>
                <a:spcPts val="0"/>
              </a:spcAft>
              <a:buClr>
                <a:srgbClr val="292929"/>
              </a:buClr>
              <a:buSzPts val="3000"/>
              <a:buFont typeface="Open Sans"/>
              <a:buChar char="•"/>
              <a:defRPr b="0" i="0" sz="4000" u="none" cap="none" strike="noStrike">
                <a:solidFill>
                  <a:srgbClr val="292929"/>
                </a:solidFill>
                <a:latin typeface="Open Sans"/>
                <a:ea typeface="Open Sans"/>
                <a:cs typeface="Open Sans"/>
                <a:sym typeface="Open Sans"/>
              </a:defRPr>
            </a:lvl5pPr>
            <a:lvl6pPr indent="-342900" lvl="5" marL="2743200" marR="0" rtl="0" algn="ctr">
              <a:lnSpc>
                <a:spcPct val="100000"/>
              </a:lnSpc>
              <a:spcBef>
                <a:spcPts val="2667"/>
              </a:spcBef>
              <a:spcAft>
                <a:spcPts val="0"/>
              </a:spcAft>
              <a:buClr>
                <a:srgbClr val="676767"/>
              </a:buClr>
              <a:buSzPts val="1800"/>
              <a:buFont typeface="Open Sans"/>
              <a:buChar char="•"/>
              <a:defRPr b="0" i="0" sz="2400" u="none" cap="none" strike="noStrike">
                <a:solidFill>
                  <a:srgbClr val="676767"/>
                </a:solidFill>
                <a:latin typeface="Open Sans"/>
                <a:ea typeface="Open Sans"/>
                <a:cs typeface="Open Sans"/>
                <a:sym typeface="Open Sans"/>
              </a:defRPr>
            </a:lvl6pPr>
            <a:lvl7pPr indent="-342900" lvl="6" marL="3200400" marR="0" rtl="0" algn="ctr">
              <a:lnSpc>
                <a:spcPct val="100000"/>
              </a:lnSpc>
              <a:spcBef>
                <a:spcPts val="2667"/>
              </a:spcBef>
              <a:spcAft>
                <a:spcPts val="0"/>
              </a:spcAft>
              <a:buClr>
                <a:srgbClr val="676767"/>
              </a:buClr>
              <a:buSzPts val="1800"/>
              <a:buFont typeface="Open Sans"/>
              <a:buChar char="•"/>
              <a:defRPr b="0" i="0" sz="2400" u="none" cap="none" strike="noStrike">
                <a:solidFill>
                  <a:srgbClr val="676767"/>
                </a:solidFill>
                <a:latin typeface="Open Sans"/>
                <a:ea typeface="Open Sans"/>
                <a:cs typeface="Open Sans"/>
                <a:sym typeface="Open Sans"/>
              </a:defRPr>
            </a:lvl7pPr>
            <a:lvl8pPr indent="-342900" lvl="7" marL="3657600" marR="0" rtl="0" algn="ctr">
              <a:lnSpc>
                <a:spcPct val="100000"/>
              </a:lnSpc>
              <a:spcBef>
                <a:spcPts val="2667"/>
              </a:spcBef>
              <a:spcAft>
                <a:spcPts val="0"/>
              </a:spcAft>
              <a:buClr>
                <a:srgbClr val="676767"/>
              </a:buClr>
              <a:buSzPts val="1800"/>
              <a:buFont typeface="Open Sans"/>
              <a:buChar char="•"/>
              <a:defRPr b="0" i="0" sz="2400" u="none" cap="none" strike="noStrike">
                <a:solidFill>
                  <a:srgbClr val="676767"/>
                </a:solidFill>
                <a:latin typeface="Open Sans"/>
                <a:ea typeface="Open Sans"/>
                <a:cs typeface="Open Sans"/>
                <a:sym typeface="Open Sans"/>
              </a:defRPr>
            </a:lvl8pPr>
            <a:lvl9pPr indent="-342900" lvl="8" marL="4114800" marR="0" rtl="0" algn="ctr">
              <a:lnSpc>
                <a:spcPct val="100000"/>
              </a:lnSpc>
              <a:spcBef>
                <a:spcPts val="2667"/>
              </a:spcBef>
              <a:spcAft>
                <a:spcPts val="0"/>
              </a:spcAft>
              <a:buClr>
                <a:srgbClr val="676767"/>
              </a:buClr>
              <a:buSzPts val="1800"/>
              <a:buFont typeface="Open Sans"/>
              <a:buChar char="•"/>
              <a:defRPr b="0" i="0" sz="2400" u="none" cap="none" strike="noStrike">
                <a:solidFill>
                  <a:srgbClr val="676767"/>
                </a:solidFill>
                <a:latin typeface="Open Sans"/>
                <a:ea typeface="Open Sans"/>
                <a:cs typeface="Open Sans"/>
                <a:sym typeface="Open Sans"/>
              </a:defRPr>
            </a:lvl9pPr>
          </a:lstStyle>
          <a:p/>
        </p:txBody>
      </p:sp>
      <p:pic>
        <p:nvPicPr>
          <p:cNvPr descr="pasted-image.pdf" id="101" name="Google Shape;101;gd87ebe4939_0_84"/>
          <p:cNvPicPr preferRelativeResize="0"/>
          <p:nvPr/>
        </p:nvPicPr>
        <p:blipFill rotWithShape="1">
          <a:blip r:embed="rId1">
            <a:alphaModFix/>
          </a:blip>
          <a:srcRect b="0" l="0" r="0" t="0"/>
          <a:stretch/>
        </p:blipFill>
        <p:spPr>
          <a:xfrm>
            <a:off x="522445" y="8400288"/>
            <a:ext cx="2443489" cy="1071258"/>
          </a:xfrm>
          <a:prstGeom prst="rect">
            <a:avLst/>
          </a:prstGeom>
          <a:noFill/>
          <a:ln>
            <a:noFill/>
          </a:ln>
        </p:spPr>
      </p:pic>
      <p:pic>
        <p:nvPicPr>
          <p:cNvPr descr="pasted-image.pdf" id="102" name="Google Shape;102;gd87ebe4939_0_84"/>
          <p:cNvPicPr preferRelativeResize="0"/>
          <p:nvPr/>
        </p:nvPicPr>
        <p:blipFill rotWithShape="1">
          <a:blip r:embed="rId2">
            <a:alphaModFix/>
          </a:blip>
          <a:srcRect b="0" l="0" r="0" t="0"/>
          <a:stretch/>
        </p:blipFill>
        <p:spPr>
          <a:xfrm>
            <a:off x="3153050" y="8675531"/>
            <a:ext cx="66421" cy="406402"/>
          </a:xfrm>
          <a:prstGeom prst="rect">
            <a:avLst/>
          </a:prstGeom>
          <a:noFill/>
          <a:ln>
            <a:noFill/>
          </a:ln>
        </p:spPr>
      </p:pic>
      <p:sp>
        <p:nvSpPr>
          <p:cNvPr id="103" name="Google Shape;103;gd87ebe4939_0_84"/>
          <p:cNvSpPr txBox="1"/>
          <p:nvPr/>
        </p:nvSpPr>
        <p:spPr>
          <a:xfrm>
            <a:off x="3228148" y="8497501"/>
            <a:ext cx="801000" cy="424200"/>
          </a:xfrm>
          <a:prstGeom prst="rect">
            <a:avLst/>
          </a:prstGeom>
          <a:noFill/>
          <a:ln>
            <a:noFill/>
          </a:ln>
        </p:spPr>
        <p:txBody>
          <a:bodyPr anchorCtr="0" anchor="ctr" bIns="67725" lIns="67725" spcFirstLastPara="1" rIns="67725" wrap="square" tIns="67725">
            <a:spAutoFit/>
          </a:bodyPr>
          <a:lstStyle/>
          <a:p>
            <a:pPr indent="0" lvl="0" marL="0" marR="0" rtl="0" algn="l">
              <a:lnSpc>
                <a:spcPct val="100000"/>
              </a:lnSpc>
              <a:spcBef>
                <a:spcPts val="0"/>
              </a:spcBef>
              <a:spcAft>
                <a:spcPts val="0"/>
              </a:spcAft>
              <a:buClr>
                <a:srgbClr val="676767"/>
              </a:buClr>
              <a:buSzPts val="1867"/>
              <a:buFont typeface="Arial"/>
              <a:buNone/>
            </a:pPr>
            <a:r>
              <a:rPr b="1" i="0" lang="en-US" sz="1867" u="none" cap="none" strike="noStrike">
                <a:solidFill>
                  <a:srgbClr val="676767"/>
                </a:solidFill>
                <a:latin typeface="Open Sans"/>
                <a:ea typeface="Open Sans"/>
                <a:cs typeface="Open Sans"/>
                <a:sym typeface="Open Sans"/>
              </a:rPr>
              <a:t>SLIDE</a:t>
            </a:r>
            <a:endParaRPr b="1" i="0" sz="1867" u="none" cap="none" strike="noStrike">
              <a:solidFill>
                <a:srgbClr val="676767"/>
              </a:solidFill>
              <a:latin typeface="Open Sans"/>
              <a:ea typeface="Open Sans"/>
              <a:cs typeface="Open Sans"/>
              <a:sym typeface="Open Sans"/>
            </a:endParaRPr>
          </a:p>
        </p:txBody>
      </p:sp>
      <p:sp>
        <p:nvSpPr>
          <p:cNvPr id="104" name="Google Shape;104;gd87ebe4939_0_84"/>
          <p:cNvSpPr txBox="1"/>
          <p:nvPr>
            <p:ph idx="12" type="sldNum"/>
          </p:nvPr>
        </p:nvSpPr>
        <p:spPr>
          <a:xfrm>
            <a:off x="3386653" y="8785759"/>
            <a:ext cx="394200" cy="390000"/>
          </a:xfrm>
          <a:prstGeom prst="rect">
            <a:avLst/>
          </a:prstGeom>
          <a:noFill/>
          <a:ln>
            <a:noFill/>
          </a:ln>
        </p:spPr>
        <p:txBody>
          <a:bodyPr anchorCtr="0" anchor="t" bIns="50800" lIns="50800" spcFirstLastPara="1" rIns="50800" wrap="square" tIns="50800">
            <a:spAutoFit/>
          </a:bodyPr>
          <a:lstStyle>
            <a:lvl1pPr indent="0" lvl="0" marL="0" marR="0" rtl="0" algn="l">
              <a:lnSpc>
                <a:spcPct val="100000"/>
              </a:lnSpc>
              <a:spcBef>
                <a:spcPts val="0"/>
              </a:spcBef>
              <a:spcAft>
                <a:spcPts val="0"/>
              </a:spcAft>
              <a:buClr>
                <a:srgbClr val="00B297"/>
              </a:buClr>
              <a:buSzPts val="1867"/>
              <a:buFont typeface="Arial"/>
              <a:buNone/>
              <a:defRPr b="1" i="0" sz="1867" u="none" cap="none" strike="noStrike">
                <a:solidFill>
                  <a:srgbClr val="00B297"/>
                </a:solidFill>
                <a:latin typeface="Open Sans"/>
                <a:ea typeface="Open Sans"/>
                <a:cs typeface="Open Sans"/>
                <a:sym typeface="Open Sans"/>
              </a:defRPr>
            </a:lvl1pPr>
            <a:lvl2pPr indent="0" lvl="1" marL="0" marR="0" rtl="0" algn="l">
              <a:lnSpc>
                <a:spcPct val="100000"/>
              </a:lnSpc>
              <a:spcBef>
                <a:spcPts val="0"/>
              </a:spcBef>
              <a:spcAft>
                <a:spcPts val="0"/>
              </a:spcAft>
              <a:buClr>
                <a:srgbClr val="00B297"/>
              </a:buClr>
              <a:buSzPts val="1867"/>
              <a:buFont typeface="Arial"/>
              <a:buNone/>
              <a:defRPr b="1" i="0" sz="1867" u="none" cap="none" strike="noStrike">
                <a:solidFill>
                  <a:srgbClr val="00B297"/>
                </a:solidFill>
                <a:latin typeface="Open Sans"/>
                <a:ea typeface="Open Sans"/>
                <a:cs typeface="Open Sans"/>
                <a:sym typeface="Open Sans"/>
              </a:defRPr>
            </a:lvl2pPr>
            <a:lvl3pPr indent="0" lvl="2" marL="0" marR="0" rtl="0" algn="l">
              <a:lnSpc>
                <a:spcPct val="100000"/>
              </a:lnSpc>
              <a:spcBef>
                <a:spcPts val="0"/>
              </a:spcBef>
              <a:spcAft>
                <a:spcPts val="0"/>
              </a:spcAft>
              <a:buClr>
                <a:srgbClr val="00B297"/>
              </a:buClr>
              <a:buSzPts val="1867"/>
              <a:buFont typeface="Arial"/>
              <a:buNone/>
              <a:defRPr b="1" i="0" sz="1867" u="none" cap="none" strike="noStrike">
                <a:solidFill>
                  <a:srgbClr val="00B297"/>
                </a:solidFill>
                <a:latin typeface="Open Sans"/>
                <a:ea typeface="Open Sans"/>
                <a:cs typeface="Open Sans"/>
                <a:sym typeface="Open Sans"/>
              </a:defRPr>
            </a:lvl3pPr>
            <a:lvl4pPr indent="0" lvl="3" marL="0" marR="0" rtl="0" algn="l">
              <a:lnSpc>
                <a:spcPct val="100000"/>
              </a:lnSpc>
              <a:spcBef>
                <a:spcPts val="0"/>
              </a:spcBef>
              <a:spcAft>
                <a:spcPts val="0"/>
              </a:spcAft>
              <a:buClr>
                <a:srgbClr val="00B297"/>
              </a:buClr>
              <a:buSzPts val="1867"/>
              <a:buFont typeface="Arial"/>
              <a:buNone/>
              <a:defRPr b="1" i="0" sz="1867" u="none" cap="none" strike="noStrike">
                <a:solidFill>
                  <a:srgbClr val="00B297"/>
                </a:solidFill>
                <a:latin typeface="Open Sans"/>
                <a:ea typeface="Open Sans"/>
                <a:cs typeface="Open Sans"/>
                <a:sym typeface="Open Sans"/>
              </a:defRPr>
            </a:lvl4pPr>
            <a:lvl5pPr indent="0" lvl="4" marL="0" marR="0" rtl="0" algn="l">
              <a:lnSpc>
                <a:spcPct val="100000"/>
              </a:lnSpc>
              <a:spcBef>
                <a:spcPts val="0"/>
              </a:spcBef>
              <a:spcAft>
                <a:spcPts val="0"/>
              </a:spcAft>
              <a:buClr>
                <a:srgbClr val="00B297"/>
              </a:buClr>
              <a:buSzPts val="1867"/>
              <a:buFont typeface="Arial"/>
              <a:buNone/>
              <a:defRPr b="1" i="0" sz="1867" u="none" cap="none" strike="noStrike">
                <a:solidFill>
                  <a:srgbClr val="00B297"/>
                </a:solidFill>
                <a:latin typeface="Open Sans"/>
                <a:ea typeface="Open Sans"/>
                <a:cs typeface="Open Sans"/>
                <a:sym typeface="Open Sans"/>
              </a:defRPr>
            </a:lvl5pPr>
            <a:lvl6pPr indent="0" lvl="5" marL="0" marR="0" rtl="0" algn="l">
              <a:lnSpc>
                <a:spcPct val="100000"/>
              </a:lnSpc>
              <a:spcBef>
                <a:spcPts val="0"/>
              </a:spcBef>
              <a:spcAft>
                <a:spcPts val="0"/>
              </a:spcAft>
              <a:buClr>
                <a:srgbClr val="00B297"/>
              </a:buClr>
              <a:buSzPts val="1867"/>
              <a:buFont typeface="Arial"/>
              <a:buNone/>
              <a:defRPr b="1" i="0" sz="1867" u="none" cap="none" strike="noStrike">
                <a:solidFill>
                  <a:srgbClr val="00B297"/>
                </a:solidFill>
                <a:latin typeface="Open Sans"/>
                <a:ea typeface="Open Sans"/>
                <a:cs typeface="Open Sans"/>
                <a:sym typeface="Open Sans"/>
              </a:defRPr>
            </a:lvl6pPr>
            <a:lvl7pPr indent="0" lvl="6" marL="0" marR="0" rtl="0" algn="l">
              <a:lnSpc>
                <a:spcPct val="100000"/>
              </a:lnSpc>
              <a:spcBef>
                <a:spcPts val="0"/>
              </a:spcBef>
              <a:spcAft>
                <a:spcPts val="0"/>
              </a:spcAft>
              <a:buClr>
                <a:srgbClr val="00B297"/>
              </a:buClr>
              <a:buSzPts val="1867"/>
              <a:buFont typeface="Arial"/>
              <a:buNone/>
              <a:defRPr b="1" i="0" sz="1867" u="none" cap="none" strike="noStrike">
                <a:solidFill>
                  <a:srgbClr val="00B297"/>
                </a:solidFill>
                <a:latin typeface="Open Sans"/>
                <a:ea typeface="Open Sans"/>
                <a:cs typeface="Open Sans"/>
                <a:sym typeface="Open Sans"/>
              </a:defRPr>
            </a:lvl7pPr>
            <a:lvl8pPr indent="0" lvl="7" marL="0" marR="0" rtl="0" algn="l">
              <a:lnSpc>
                <a:spcPct val="100000"/>
              </a:lnSpc>
              <a:spcBef>
                <a:spcPts val="0"/>
              </a:spcBef>
              <a:spcAft>
                <a:spcPts val="0"/>
              </a:spcAft>
              <a:buClr>
                <a:srgbClr val="00B297"/>
              </a:buClr>
              <a:buSzPts val="1867"/>
              <a:buFont typeface="Arial"/>
              <a:buNone/>
              <a:defRPr b="1" i="0" sz="1867" u="none" cap="none" strike="noStrike">
                <a:solidFill>
                  <a:srgbClr val="00B297"/>
                </a:solidFill>
                <a:latin typeface="Open Sans"/>
                <a:ea typeface="Open Sans"/>
                <a:cs typeface="Open Sans"/>
                <a:sym typeface="Open Sans"/>
              </a:defRPr>
            </a:lvl8pPr>
            <a:lvl9pPr indent="0" lvl="8" marL="0" marR="0" rtl="0" algn="l">
              <a:lnSpc>
                <a:spcPct val="100000"/>
              </a:lnSpc>
              <a:spcBef>
                <a:spcPts val="0"/>
              </a:spcBef>
              <a:spcAft>
                <a:spcPts val="0"/>
              </a:spcAft>
              <a:buClr>
                <a:srgbClr val="00B297"/>
              </a:buClr>
              <a:buSzPts val="1867"/>
              <a:buFont typeface="Arial"/>
              <a:buNone/>
              <a:defRPr b="1" i="0" sz="1867" u="none" cap="none" strike="noStrike">
                <a:solidFill>
                  <a:srgbClr val="00B297"/>
                </a:solidFill>
                <a:latin typeface="Open Sans"/>
                <a:ea typeface="Open Sans"/>
                <a:cs typeface="Open Sans"/>
                <a:sym typeface="Open Sans"/>
              </a:defRPr>
            </a:lvl9pPr>
          </a:lstStyle>
          <a:p>
            <a:pPr indent="0" lvl="0" marL="0" rtl="0" algn="l">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60" r:id="rId3"/>
    <p:sldLayoutId id="2147483661" r:id="rId4"/>
    <p:sldLayoutId id="2147483662" r:id="rId5"/>
    <p:sldLayoutId id="2147483663" r:id="rId6"/>
    <p:sldLayoutId id="2147483664" r:id="rId7"/>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47" name="Shape 147"/>
        <p:cNvGrpSpPr/>
        <p:nvPr/>
      </p:nvGrpSpPr>
      <p:grpSpPr>
        <a:xfrm>
          <a:off x="0" y="0"/>
          <a:ext cx="0" cy="0"/>
          <a:chOff x="0" y="0"/>
          <a:chExt cx="0" cy="0"/>
        </a:xfrm>
      </p:grpSpPr>
      <p:sp>
        <p:nvSpPr>
          <p:cNvPr id="148" name="Google Shape;148;gd87ebe4939_0_241"/>
          <p:cNvSpPr txBox="1"/>
          <p:nvPr>
            <p:ph type="title"/>
          </p:nvPr>
        </p:nvSpPr>
        <p:spPr>
          <a:xfrm>
            <a:off x="396875" y="26988"/>
            <a:ext cx="14800200" cy="2159100"/>
          </a:xfrm>
          <a:prstGeom prst="rect">
            <a:avLst/>
          </a:prstGeom>
          <a:noFill/>
          <a:ln>
            <a:noFill/>
          </a:ln>
        </p:spPr>
        <p:txBody>
          <a:bodyPr anchorCtr="0" anchor="t" bIns="50800" lIns="50800" spcFirstLastPara="1" rIns="50800" wrap="square" tIns="50800">
            <a:noAutofit/>
          </a:bodyPr>
          <a:lstStyle>
            <a:lvl1pPr lvl="0" marR="0" rtl="0" algn="l">
              <a:lnSpc>
                <a:spcPct val="100000"/>
              </a:lnSpc>
              <a:spcBef>
                <a:spcPts val="0"/>
              </a:spcBef>
              <a:spcAft>
                <a:spcPts val="0"/>
              </a:spcAft>
              <a:buClr>
                <a:srgbClr val="000000"/>
              </a:buClr>
              <a:buSzPts val="1400"/>
              <a:buFont typeface="Arial"/>
              <a:buNone/>
              <a:defRPr b="1" i="0" sz="6400" u="none" cap="none" strike="noStrike">
                <a:solidFill>
                  <a:srgbClr val="000000"/>
                </a:solidFill>
                <a:latin typeface="Open Sans"/>
                <a:ea typeface="Open Sans"/>
                <a:cs typeface="Open Sans"/>
                <a:sym typeface="Open Sans"/>
              </a:defRPr>
            </a:lvl1pPr>
            <a:lvl2pPr lvl="1" marR="0" rtl="0" algn="l">
              <a:lnSpc>
                <a:spcPct val="100000"/>
              </a:lnSpc>
              <a:spcBef>
                <a:spcPts val="0"/>
              </a:spcBef>
              <a:spcAft>
                <a:spcPts val="0"/>
              </a:spcAft>
              <a:buClr>
                <a:srgbClr val="000000"/>
              </a:buClr>
              <a:buSzPts val="1400"/>
              <a:buFont typeface="Arial"/>
              <a:buNone/>
              <a:defRPr b="1" i="0" sz="6400" u="none" cap="none" strike="noStrike">
                <a:solidFill>
                  <a:srgbClr val="000000"/>
                </a:solidFill>
                <a:latin typeface="Open Sans"/>
                <a:ea typeface="Open Sans"/>
                <a:cs typeface="Open Sans"/>
                <a:sym typeface="Open Sans"/>
              </a:defRPr>
            </a:lvl2pPr>
            <a:lvl3pPr lvl="2" marR="0" rtl="0" algn="l">
              <a:lnSpc>
                <a:spcPct val="100000"/>
              </a:lnSpc>
              <a:spcBef>
                <a:spcPts val="0"/>
              </a:spcBef>
              <a:spcAft>
                <a:spcPts val="0"/>
              </a:spcAft>
              <a:buClr>
                <a:srgbClr val="000000"/>
              </a:buClr>
              <a:buSzPts val="1400"/>
              <a:buFont typeface="Arial"/>
              <a:buNone/>
              <a:defRPr b="1" i="0" sz="6400" u="none" cap="none" strike="noStrike">
                <a:solidFill>
                  <a:srgbClr val="000000"/>
                </a:solidFill>
                <a:latin typeface="Open Sans"/>
                <a:ea typeface="Open Sans"/>
                <a:cs typeface="Open Sans"/>
                <a:sym typeface="Open Sans"/>
              </a:defRPr>
            </a:lvl3pPr>
            <a:lvl4pPr lvl="3" marR="0" rtl="0" algn="l">
              <a:lnSpc>
                <a:spcPct val="100000"/>
              </a:lnSpc>
              <a:spcBef>
                <a:spcPts val="0"/>
              </a:spcBef>
              <a:spcAft>
                <a:spcPts val="0"/>
              </a:spcAft>
              <a:buClr>
                <a:srgbClr val="000000"/>
              </a:buClr>
              <a:buSzPts val="1400"/>
              <a:buFont typeface="Arial"/>
              <a:buNone/>
              <a:defRPr b="1" i="0" sz="6400" u="none" cap="none" strike="noStrike">
                <a:solidFill>
                  <a:srgbClr val="000000"/>
                </a:solidFill>
                <a:latin typeface="Open Sans"/>
                <a:ea typeface="Open Sans"/>
                <a:cs typeface="Open Sans"/>
                <a:sym typeface="Open Sans"/>
              </a:defRPr>
            </a:lvl4pPr>
            <a:lvl5pPr lvl="4" marR="0" rtl="0" algn="l">
              <a:lnSpc>
                <a:spcPct val="100000"/>
              </a:lnSpc>
              <a:spcBef>
                <a:spcPts val="0"/>
              </a:spcBef>
              <a:spcAft>
                <a:spcPts val="0"/>
              </a:spcAft>
              <a:buClr>
                <a:srgbClr val="000000"/>
              </a:buClr>
              <a:buSzPts val="1400"/>
              <a:buFont typeface="Arial"/>
              <a:buNone/>
              <a:defRPr b="1" i="0" sz="6400" u="none" cap="none" strike="noStrike">
                <a:solidFill>
                  <a:srgbClr val="000000"/>
                </a:solidFill>
                <a:latin typeface="Open Sans"/>
                <a:ea typeface="Open Sans"/>
                <a:cs typeface="Open Sans"/>
                <a:sym typeface="Open Sans"/>
              </a:defRPr>
            </a:lvl5pPr>
            <a:lvl6pPr lvl="5" marR="0" rtl="0" algn="ctr">
              <a:lnSpc>
                <a:spcPct val="100000"/>
              </a:lnSpc>
              <a:spcBef>
                <a:spcPts val="0"/>
              </a:spcBef>
              <a:spcAft>
                <a:spcPts val="0"/>
              </a:spcAft>
              <a:buClr>
                <a:srgbClr val="00B297"/>
              </a:buClr>
              <a:buSzPts val="6400"/>
              <a:buFont typeface="Open Sans"/>
              <a:buNone/>
              <a:defRPr b="0" i="0" sz="6400" u="none" cap="none" strike="noStrike">
                <a:solidFill>
                  <a:srgbClr val="00B297"/>
                </a:solidFill>
                <a:latin typeface="Open Sans"/>
                <a:ea typeface="Open Sans"/>
                <a:cs typeface="Open Sans"/>
                <a:sym typeface="Open Sans"/>
              </a:defRPr>
            </a:lvl6pPr>
            <a:lvl7pPr lvl="6" marR="0" rtl="0" algn="ctr">
              <a:lnSpc>
                <a:spcPct val="100000"/>
              </a:lnSpc>
              <a:spcBef>
                <a:spcPts val="0"/>
              </a:spcBef>
              <a:spcAft>
                <a:spcPts val="0"/>
              </a:spcAft>
              <a:buClr>
                <a:srgbClr val="00B297"/>
              </a:buClr>
              <a:buSzPts val="6400"/>
              <a:buFont typeface="Open Sans"/>
              <a:buNone/>
              <a:defRPr b="0" i="0" sz="6400" u="none" cap="none" strike="noStrike">
                <a:solidFill>
                  <a:srgbClr val="00B297"/>
                </a:solidFill>
                <a:latin typeface="Open Sans"/>
                <a:ea typeface="Open Sans"/>
                <a:cs typeface="Open Sans"/>
                <a:sym typeface="Open Sans"/>
              </a:defRPr>
            </a:lvl7pPr>
            <a:lvl8pPr lvl="7" marR="0" rtl="0" algn="ctr">
              <a:lnSpc>
                <a:spcPct val="100000"/>
              </a:lnSpc>
              <a:spcBef>
                <a:spcPts val="0"/>
              </a:spcBef>
              <a:spcAft>
                <a:spcPts val="0"/>
              </a:spcAft>
              <a:buClr>
                <a:srgbClr val="00B297"/>
              </a:buClr>
              <a:buSzPts val="6400"/>
              <a:buFont typeface="Open Sans"/>
              <a:buNone/>
              <a:defRPr b="0" i="0" sz="6400" u="none" cap="none" strike="noStrike">
                <a:solidFill>
                  <a:srgbClr val="00B297"/>
                </a:solidFill>
                <a:latin typeface="Open Sans"/>
                <a:ea typeface="Open Sans"/>
                <a:cs typeface="Open Sans"/>
                <a:sym typeface="Open Sans"/>
              </a:defRPr>
            </a:lvl8pPr>
            <a:lvl9pPr lvl="8" marR="0" rtl="0" algn="ctr">
              <a:lnSpc>
                <a:spcPct val="100000"/>
              </a:lnSpc>
              <a:spcBef>
                <a:spcPts val="0"/>
              </a:spcBef>
              <a:spcAft>
                <a:spcPts val="0"/>
              </a:spcAft>
              <a:buClr>
                <a:srgbClr val="00B297"/>
              </a:buClr>
              <a:buSzPts val="6400"/>
              <a:buFont typeface="Open Sans"/>
              <a:buNone/>
              <a:defRPr b="0" i="0" sz="6400" u="none" cap="none" strike="noStrike">
                <a:solidFill>
                  <a:srgbClr val="00B297"/>
                </a:solidFill>
                <a:latin typeface="Open Sans"/>
                <a:ea typeface="Open Sans"/>
                <a:cs typeface="Open Sans"/>
                <a:sym typeface="Open Sans"/>
              </a:defRPr>
            </a:lvl9pPr>
          </a:lstStyle>
          <a:p/>
        </p:txBody>
      </p:sp>
      <p:sp>
        <p:nvSpPr>
          <p:cNvPr id="149" name="Google Shape;149;gd87ebe4939_0_241"/>
          <p:cNvSpPr txBox="1"/>
          <p:nvPr>
            <p:ph idx="1" type="body"/>
          </p:nvPr>
        </p:nvSpPr>
        <p:spPr>
          <a:xfrm>
            <a:off x="1270000" y="2603500"/>
            <a:ext cx="14800200" cy="6286500"/>
          </a:xfrm>
          <a:prstGeom prst="rect">
            <a:avLst/>
          </a:prstGeom>
          <a:noFill/>
          <a:ln>
            <a:noFill/>
          </a:ln>
        </p:spPr>
        <p:txBody>
          <a:bodyPr anchorCtr="0" anchor="t" bIns="50800" lIns="50800" spcFirstLastPara="1" rIns="50800" wrap="square" tIns="50800">
            <a:noAutofit/>
          </a:bodyPr>
          <a:lstStyle>
            <a:lvl1pPr indent="-419100" lvl="0" marL="457200" marR="0" rtl="0" algn="l">
              <a:lnSpc>
                <a:spcPct val="100000"/>
              </a:lnSpc>
              <a:spcBef>
                <a:spcPts val="2663"/>
              </a:spcBef>
              <a:spcAft>
                <a:spcPts val="0"/>
              </a:spcAft>
              <a:buClr>
                <a:srgbClr val="676767"/>
              </a:buClr>
              <a:buSzPts val="3000"/>
              <a:buFont typeface="Open Sans"/>
              <a:buChar char="•"/>
              <a:defRPr b="0" i="0" sz="4000" u="none" cap="none" strike="noStrike">
                <a:solidFill>
                  <a:srgbClr val="676767"/>
                </a:solidFill>
                <a:latin typeface="Open Sans"/>
                <a:ea typeface="Open Sans"/>
                <a:cs typeface="Open Sans"/>
                <a:sym typeface="Open Sans"/>
              </a:defRPr>
            </a:lvl1pPr>
            <a:lvl2pPr indent="-419100" lvl="1" marL="914400" marR="0" rtl="0" algn="l">
              <a:lnSpc>
                <a:spcPct val="100000"/>
              </a:lnSpc>
              <a:spcBef>
                <a:spcPts val="2663"/>
              </a:spcBef>
              <a:spcAft>
                <a:spcPts val="0"/>
              </a:spcAft>
              <a:buClr>
                <a:srgbClr val="676767"/>
              </a:buClr>
              <a:buSzPts val="3000"/>
              <a:buFont typeface="Open Sans"/>
              <a:buChar char="•"/>
              <a:defRPr b="0" i="0" sz="4000" u="none" cap="none" strike="noStrike">
                <a:solidFill>
                  <a:srgbClr val="676767"/>
                </a:solidFill>
                <a:latin typeface="Open Sans"/>
                <a:ea typeface="Open Sans"/>
                <a:cs typeface="Open Sans"/>
                <a:sym typeface="Open Sans"/>
              </a:defRPr>
            </a:lvl2pPr>
            <a:lvl3pPr indent="-419100" lvl="2" marL="1371600" marR="0" rtl="0" algn="l">
              <a:lnSpc>
                <a:spcPct val="100000"/>
              </a:lnSpc>
              <a:spcBef>
                <a:spcPts val="2663"/>
              </a:spcBef>
              <a:spcAft>
                <a:spcPts val="0"/>
              </a:spcAft>
              <a:buClr>
                <a:srgbClr val="676767"/>
              </a:buClr>
              <a:buSzPts val="3000"/>
              <a:buFont typeface="Open Sans"/>
              <a:buChar char="•"/>
              <a:defRPr b="0" i="0" sz="4000" u="none" cap="none" strike="noStrike">
                <a:solidFill>
                  <a:srgbClr val="676767"/>
                </a:solidFill>
                <a:latin typeface="Open Sans"/>
                <a:ea typeface="Open Sans"/>
                <a:cs typeface="Open Sans"/>
                <a:sym typeface="Open Sans"/>
              </a:defRPr>
            </a:lvl3pPr>
            <a:lvl4pPr indent="-419100" lvl="3" marL="1828800" marR="0" rtl="0" algn="l">
              <a:lnSpc>
                <a:spcPct val="100000"/>
              </a:lnSpc>
              <a:spcBef>
                <a:spcPts val="2663"/>
              </a:spcBef>
              <a:spcAft>
                <a:spcPts val="0"/>
              </a:spcAft>
              <a:buClr>
                <a:srgbClr val="676767"/>
              </a:buClr>
              <a:buSzPts val="3000"/>
              <a:buFont typeface="Open Sans"/>
              <a:buChar char="•"/>
              <a:defRPr b="0" i="0" sz="4000" u="none" cap="none" strike="noStrike">
                <a:solidFill>
                  <a:srgbClr val="676767"/>
                </a:solidFill>
                <a:latin typeface="Open Sans"/>
                <a:ea typeface="Open Sans"/>
                <a:cs typeface="Open Sans"/>
                <a:sym typeface="Open Sans"/>
              </a:defRPr>
            </a:lvl4pPr>
            <a:lvl5pPr indent="-419100" lvl="4" marL="2286000" marR="0" rtl="0" algn="l">
              <a:lnSpc>
                <a:spcPct val="100000"/>
              </a:lnSpc>
              <a:spcBef>
                <a:spcPts val="2663"/>
              </a:spcBef>
              <a:spcAft>
                <a:spcPts val="0"/>
              </a:spcAft>
              <a:buClr>
                <a:srgbClr val="676767"/>
              </a:buClr>
              <a:buSzPts val="3000"/>
              <a:buFont typeface="Open Sans"/>
              <a:buChar char="•"/>
              <a:defRPr b="0" i="0" sz="4000" u="none" cap="none" strike="noStrike">
                <a:solidFill>
                  <a:srgbClr val="676767"/>
                </a:solidFill>
                <a:latin typeface="Open Sans"/>
                <a:ea typeface="Open Sans"/>
                <a:cs typeface="Open Sans"/>
                <a:sym typeface="Open Sans"/>
              </a:defRPr>
            </a:lvl5pPr>
            <a:lvl6pPr indent="-342900" lvl="5" marL="2743200" marR="0" rtl="0" algn="ctr">
              <a:lnSpc>
                <a:spcPct val="100000"/>
              </a:lnSpc>
              <a:spcBef>
                <a:spcPts val="2667"/>
              </a:spcBef>
              <a:spcAft>
                <a:spcPts val="0"/>
              </a:spcAft>
              <a:buClr>
                <a:srgbClr val="676767"/>
              </a:buClr>
              <a:buSzPts val="1800"/>
              <a:buFont typeface="Open Sans"/>
              <a:buChar char="•"/>
              <a:defRPr b="0" i="0" sz="2400" u="none" cap="none" strike="noStrike">
                <a:solidFill>
                  <a:srgbClr val="676767"/>
                </a:solidFill>
                <a:latin typeface="Open Sans"/>
                <a:ea typeface="Open Sans"/>
                <a:cs typeface="Open Sans"/>
                <a:sym typeface="Open Sans"/>
              </a:defRPr>
            </a:lvl6pPr>
            <a:lvl7pPr indent="-342900" lvl="6" marL="3200400" marR="0" rtl="0" algn="ctr">
              <a:lnSpc>
                <a:spcPct val="100000"/>
              </a:lnSpc>
              <a:spcBef>
                <a:spcPts val="2667"/>
              </a:spcBef>
              <a:spcAft>
                <a:spcPts val="0"/>
              </a:spcAft>
              <a:buClr>
                <a:srgbClr val="676767"/>
              </a:buClr>
              <a:buSzPts val="1800"/>
              <a:buFont typeface="Open Sans"/>
              <a:buChar char="•"/>
              <a:defRPr b="0" i="0" sz="2400" u="none" cap="none" strike="noStrike">
                <a:solidFill>
                  <a:srgbClr val="676767"/>
                </a:solidFill>
                <a:latin typeface="Open Sans"/>
                <a:ea typeface="Open Sans"/>
                <a:cs typeface="Open Sans"/>
                <a:sym typeface="Open Sans"/>
              </a:defRPr>
            </a:lvl7pPr>
            <a:lvl8pPr indent="-342900" lvl="7" marL="3657600" marR="0" rtl="0" algn="ctr">
              <a:lnSpc>
                <a:spcPct val="100000"/>
              </a:lnSpc>
              <a:spcBef>
                <a:spcPts val="2667"/>
              </a:spcBef>
              <a:spcAft>
                <a:spcPts val="0"/>
              </a:spcAft>
              <a:buClr>
                <a:srgbClr val="676767"/>
              </a:buClr>
              <a:buSzPts val="1800"/>
              <a:buFont typeface="Open Sans"/>
              <a:buChar char="•"/>
              <a:defRPr b="0" i="0" sz="2400" u="none" cap="none" strike="noStrike">
                <a:solidFill>
                  <a:srgbClr val="676767"/>
                </a:solidFill>
                <a:latin typeface="Open Sans"/>
                <a:ea typeface="Open Sans"/>
                <a:cs typeface="Open Sans"/>
                <a:sym typeface="Open Sans"/>
              </a:defRPr>
            </a:lvl8pPr>
            <a:lvl9pPr indent="-342900" lvl="8" marL="4114800" marR="0" rtl="0" algn="ctr">
              <a:lnSpc>
                <a:spcPct val="100000"/>
              </a:lnSpc>
              <a:spcBef>
                <a:spcPts val="2667"/>
              </a:spcBef>
              <a:spcAft>
                <a:spcPts val="0"/>
              </a:spcAft>
              <a:buClr>
                <a:srgbClr val="676767"/>
              </a:buClr>
              <a:buSzPts val="1800"/>
              <a:buFont typeface="Open Sans"/>
              <a:buChar char="•"/>
              <a:defRPr b="0" i="0" sz="2400" u="none" cap="none" strike="noStrike">
                <a:solidFill>
                  <a:srgbClr val="676767"/>
                </a:solidFill>
                <a:latin typeface="Open Sans"/>
                <a:ea typeface="Open Sans"/>
                <a:cs typeface="Open Sans"/>
                <a:sym typeface="Open Sans"/>
              </a:defRPr>
            </a:lvl9pPr>
          </a:lstStyle>
          <a:p/>
        </p:txBody>
      </p:sp>
      <p:pic>
        <p:nvPicPr>
          <p:cNvPr descr="pasted-image.pdf" id="150" name="Google Shape;150;gd87ebe4939_0_241"/>
          <p:cNvPicPr preferRelativeResize="0"/>
          <p:nvPr/>
        </p:nvPicPr>
        <p:blipFill rotWithShape="1">
          <a:blip r:embed="rId1">
            <a:alphaModFix/>
          </a:blip>
          <a:srcRect b="0" l="0" r="0" t="0"/>
          <a:stretch/>
        </p:blipFill>
        <p:spPr>
          <a:xfrm>
            <a:off x="522288" y="8401050"/>
            <a:ext cx="2443162" cy="1114425"/>
          </a:xfrm>
          <a:prstGeom prst="rect">
            <a:avLst/>
          </a:prstGeom>
          <a:noFill/>
          <a:ln>
            <a:noFill/>
          </a:ln>
        </p:spPr>
      </p:pic>
      <p:pic>
        <p:nvPicPr>
          <p:cNvPr descr="pasted-image.pdf" id="151" name="Google Shape;151;gd87ebe4939_0_241"/>
          <p:cNvPicPr preferRelativeResize="0"/>
          <p:nvPr/>
        </p:nvPicPr>
        <p:blipFill rotWithShape="1">
          <a:blip r:embed="rId2">
            <a:alphaModFix/>
          </a:blip>
          <a:srcRect b="0" l="0" r="0" t="0"/>
          <a:stretch/>
        </p:blipFill>
        <p:spPr>
          <a:xfrm>
            <a:off x="3152775" y="8675688"/>
            <a:ext cx="66675" cy="406400"/>
          </a:xfrm>
          <a:prstGeom prst="rect">
            <a:avLst/>
          </a:prstGeom>
          <a:noFill/>
          <a:ln>
            <a:noFill/>
          </a:ln>
        </p:spPr>
      </p:pic>
      <p:sp>
        <p:nvSpPr>
          <p:cNvPr id="152" name="Google Shape;152;gd87ebe4939_0_241"/>
          <p:cNvSpPr txBox="1"/>
          <p:nvPr/>
        </p:nvSpPr>
        <p:spPr>
          <a:xfrm>
            <a:off x="3227388" y="8497888"/>
            <a:ext cx="801600" cy="423900"/>
          </a:xfrm>
          <a:prstGeom prst="rect">
            <a:avLst/>
          </a:prstGeom>
          <a:noFill/>
          <a:ln>
            <a:noFill/>
          </a:ln>
        </p:spPr>
        <p:txBody>
          <a:bodyPr anchorCtr="0" anchor="ctr" bIns="67725" lIns="67725" spcFirstLastPara="1" rIns="67725" wrap="square" tIns="67725">
            <a:noAutofit/>
          </a:bodyPr>
          <a:lstStyle/>
          <a:p>
            <a:pPr indent="0" lvl="0" marL="0" marR="0" rtl="0" algn="l">
              <a:lnSpc>
                <a:spcPct val="100000"/>
              </a:lnSpc>
              <a:spcBef>
                <a:spcPts val="0"/>
              </a:spcBef>
              <a:spcAft>
                <a:spcPts val="0"/>
              </a:spcAft>
              <a:buClr>
                <a:srgbClr val="000000"/>
              </a:buClr>
              <a:buSzPts val="1867"/>
              <a:buFont typeface="Arial"/>
              <a:buNone/>
            </a:pPr>
            <a:r>
              <a:rPr b="1" i="0" lang="en-US" sz="1867" u="none" cap="none" strike="noStrike">
                <a:solidFill>
                  <a:srgbClr val="676767"/>
                </a:solidFill>
                <a:latin typeface="Open Sans"/>
                <a:ea typeface="Open Sans"/>
                <a:cs typeface="Open Sans"/>
                <a:sym typeface="Open Sans"/>
              </a:rPr>
              <a:t>SLIDE</a:t>
            </a:r>
            <a:endParaRPr b="1" i="0" sz="1867" u="none" cap="none" strike="noStrike">
              <a:solidFill>
                <a:srgbClr val="676767"/>
              </a:solidFill>
              <a:latin typeface="Open Sans"/>
              <a:ea typeface="Open Sans"/>
              <a:cs typeface="Open Sans"/>
              <a:sym typeface="Open Sans"/>
            </a:endParaRPr>
          </a:p>
        </p:txBody>
      </p:sp>
      <p:sp>
        <p:nvSpPr>
          <p:cNvPr id="153" name="Google Shape;153;gd87ebe4939_0_241"/>
          <p:cNvSpPr txBox="1"/>
          <p:nvPr>
            <p:ph idx="12" type="sldNum"/>
          </p:nvPr>
        </p:nvSpPr>
        <p:spPr>
          <a:xfrm>
            <a:off x="3386138" y="8785225"/>
            <a:ext cx="395400" cy="390600"/>
          </a:xfrm>
          <a:prstGeom prst="rect">
            <a:avLst/>
          </a:prstGeom>
          <a:noFill/>
          <a:ln>
            <a:noFill/>
          </a:ln>
        </p:spPr>
        <p:txBody>
          <a:bodyPr anchorCtr="0" anchor="t" bIns="50800" lIns="50800" spcFirstLastPara="1" rIns="50800" wrap="square" tIns="50800">
            <a:noAutofit/>
          </a:bodyPr>
          <a:lstStyle>
            <a:lvl1pPr indent="0" lvl="0" marL="0" marR="0" rtl="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1pPr>
            <a:lvl2pPr indent="0" lvl="1" marL="0" marR="0" rtl="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2pPr>
            <a:lvl3pPr indent="0" lvl="2" marL="0" marR="0" rtl="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3pPr>
            <a:lvl4pPr indent="0" lvl="3" marL="0" marR="0" rtl="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4pPr>
            <a:lvl5pPr indent="0" lvl="4" marL="0" marR="0" rtl="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5pPr>
            <a:lvl6pPr indent="0" lvl="5" marL="0" marR="0" rtl="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6pPr>
            <a:lvl7pPr indent="0" lvl="6" marL="0" marR="0" rtl="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7pPr>
            <a:lvl8pPr indent="0" lvl="7" marL="0" marR="0" rtl="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8pPr>
            <a:lvl9pPr indent="0" lvl="8" marL="0" marR="0" rtl="0" algn="l">
              <a:lnSpc>
                <a:spcPct val="100000"/>
              </a:lnSpc>
              <a:spcBef>
                <a:spcPts val="0"/>
              </a:spcBef>
              <a:spcAft>
                <a:spcPts val="0"/>
              </a:spcAft>
              <a:buClr>
                <a:srgbClr val="000000"/>
              </a:buClr>
              <a:buSzPts val="1867"/>
              <a:buFont typeface="Arial"/>
              <a:buNone/>
              <a:defRPr b="1" i="0" sz="1867" u="none" cap="none" strike="noStrike">
                <a:solidFill>
                  <a:srgbClr val="00B297"/>
                </a:solidFill>
                <a:latin typeface="Open Sans"/>
                <a:ea typeface="Open Sans"/>
                <a:cs typeface="Open Sans"/>
                <a:sym typeface="Open Sans"/>
              </a:defRPr>
            </a:lvl9pPr>
          </a:lstStyle>
          <a:p>
            <a:pPr indent="0" lvl="0" marL="0" rtl="0" algn="l">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66" r:id="rId3"/>
    <p:sldLayoutId id="2147483667" r:id="rId4"/>
    <p:sldLayoutId id="2147483668" r:id="rId5"/>
    <p:sldLayoutId id="2147483669" r:id="rId6"/>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22.png"/><Relationship Id="rId4" Type="http://schemas.openxmlformats.org/officeDocument/2006/relationships/image" Target="../media/image23.png"/><Relationship Id="rId10" Type="http://schemas.openxmlformats.org/officeDocument/2006/relationships/image" Target="../media/image30.png"/><Relationship Id="rId9" Type="http://schemas.openxmlformats.org/officeDocument/2006/relationships/hyperlink" Target="https://www.spherestandards.org/humanitarian-standards/cartoons-campaign" TargetMode="External"/><Relationship Id="rId5" Type="http://schemas.openxmlformats.org/officeDocument/2006/relationships/image" Target="../media/image26.png"/><Relationship Id="rId6" Type="http://schemas.openxmlformats.org/officeDocument/2006/relationships/image" Target="../media/image21.png"/><Relationship Id="rId7" Type="http://schemas.openxmlformats.org/officeDocument/2006/relationships/image" Target="../media/image29.png"/><Relationship Id="rId8" Type="http://schemas.openxmlformats.org/officeDocument/2006/relationships/image" Target="../media/image3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4.xml"/><Relationship Id="rId3" Type="http://schemas.openxmlformats.org/officeDocument/2006/relationships/image" Target="../media/image28.png"/><Relationship Id="rId4" Type="http://schemas.openxmlformats.org/officeDocument/2006/relationships/image" Target="../media/image19.png"/><Relationship Id="rId5" Type="http://schemas.openxmlformats.org/officeDocument/2006/relationships/image" Target="../media/image2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3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2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25.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1"/>
          <p:cNvSpPr txBox="1"/>
          <p:nvPr>
            <p:ph type="title"/>
          </p:nvPr>
        </p:nvSpPr>
        <p:spPr>
          <a:xfrm>
            <a:off x="7100887" y="1132978"/>
            <a:ext cx="9867899" cy="1587612"/>
          </a:xfrm>
          <a:prstGeom prst="rect">
            <a:avLst/>
          </a:prstGeom>
          <a:noFill/>
          <a:ln>
            <a:noFill/>
          </a:ln>
        </p:spPr>
        <p:txBody>
          <a:bodyPr anchorCtr="0" anchor="t" bIns="50800" lIns="50800" spcFirstLastPara="1" rIns="50800" wrap="square" tIns="50800">
            <a:noAutofit/>
          </a:bodyPr>
          <a:lstStyle/>
          <a:p>
            <a:pPr indent="0" lvl="0" marL="0" rtl="0" algn="l">
              <a:lnSpc>
                <a:spcPct val="100000"/>
              </a:lnSpc>
              <a:spcBef>
                <a:spcPts val="0"/>
              </a:spcBef>
              <a:spcAft>
                <a:spcPts val="0"/>
              </a:spcAft>
              <a:buClr>
                <a:srgbClr val="000000"/>
              </a:buClr>
              <a:buSzPts val="6000"/>
              <a:buFont typeface="Open Sans Light"/>
              <a:buNone/>
            </a:pPr>
            <a:r>
              <a:rPr lang="en-US" sz="6000"/>
              <a:t>A CARTA HUMANITÁRIA </a:t>
            </a:r>
            <a:endParaRPr sz="6000"/>
          </a:p>
        </p:txBody>
      </p:sp>
      <p:pic>
        <p:nvPicPr>
          <p:cNvPr id="197" name="Google Shape;197;p1"/>
          <p:cNvPicPr preferRelativeResize="0"/>
          <p:nvPr/>
        </p:nvPicPr>
        <p:blipFill rotWithShape="1">
          <a:blip r:embed="rId3">
            <a:alphaModFix/>
          </a:blip>
          <a:srcRect b="0" l="4864" r="0" t="0"/>
          <a:stretch/>
        </p:blipFill>
        <p:spPr>
          <a:xfrm>
            <a:off x="0" y="3088636"/>
            <a:ext cx="5060481" cy="693166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2" name="Shape 292"/>
        <p:cNvGrpSpPr/>
        <p:nvPr/>
      </p:nvGrpSpPr>
      <p:grpSpPr>
        <a:xfrm>
          <a:off x="0" y="0"/>
          <a:ext cx="0" cy="0"/>
          <a:chOff x="0" y="0"/>
          <a:chExt cx="0" cy="0"/>
        </a:xfrm>
      </p:grpSpPr>
      <p:sp>
        <p:nvSpPr>
          <p:cNvPr id="293" name="Google Shape;293;p10"/>
          <p:cNvSpPr/>
          <p:nvPr/>
        </p:nvSpPr>
        <p:spPr>
          <a:xfrm>
            <a:off x="10303781" y="1816712"/>
            <a:ext cx="5109938" cy="4255475"/>
          </a:xfrm>
          <a:prstGeom prst="triangle">
            <a:avLst>
              <a:gd fmla="val 50000" name="adj"/>
            </a:avLst>
          </a:prstGeom>
          <a:solidFill>
            <a:srgbClr val="00A585"/>
          </a:solidFill>
          <a:ln cap="flat" cmpd="sng" w="25400">
            <a:solidFill>
              <a:schemeClr val="accent1"/>
            </a:solidFill>
            <a:prstDash val="solid"/>
            <a:round/>
            <a:headEnd len="sm" w="sm" type="none"/>
            <a:tailEnd len="sm" w="sm" type="none"/>
          </a:ln>
          <a:effectLst>
            <a:outerShdw blurRad="38100" rotWithShape="0" dir="5400000" dist="25400">
              <a:srgbClr val="000000">
                <a:alpha val="49803"/>
              </a:srgbClr>
            </a:outerShdw>
          </a:effectLst>
        </p:spPr>
        <p:txBody>
          <a:bodyPr anchorCtr="0" anchor="ctr" bIns="50800" lIns="50800" spcFirstLastPara="1" rIns="50800" wrap="square" tIns="50800">
            <a:spAutoFit/>
          </a:bodyPr>
          <a:lstStyle/>
          <a:p>
            <a:pPr indent="0" lvl="0" marL="0" marR="0" rtl="0" algn="ctr">
              <a:lnSpc>
                <a:spcPct val="100000"/>
              </a:lnSpc>
              <a:spcBef>
                <a:spcPts val="0"/>
              </a:spcBef>
              <a:spcAft>
                <a:spcPts val="0"/>
              </a:spcAft>
              <a:buClr>
                <a:srgbClr val="A5A5A5"/>
              </a:buClr>
              <a:buSzPts val="1800"/>
              <a:buFont typeface="Open Sans"/>
              <a:buNone/>
            </a:pPr>
            <a:r>
              <a:t/>
            </a:r>
            <a:endParaRPr b="0" i="0" sz="1800" u="none" cap="none" strike="noStrike">
              <a:solidFill>
                <a:srgbClr val="A5A5A5"/>
              </a:solidFill>
              <a:latin typeface="Open Sans"/>
              <a:ea typeface="Open Sans"/>
              <a:cs typeface="Open Sans"/>
              <a:sym typeface="Open Sans"/>
            </a:endParaRPr>
          </a:p>
        </p:txBody>
      </p:sp>
      <p:sp>
        <p:nvSpPr>
          <p:cNvPr id="294" name="Google Shape;294;p10"/>
          <p:cNvSpPr txBox="1"/>
          <p:nvPr>
            <p:ph type="title"/>
          </p:nvPr>
        </p:nvSpPr>
        <p:spPr>
          <a:xfrm>
            <a:off x="392704" y="70423"/>
            <a:ext cx="13953494" cy="1130300"/>
          </a:xfrm>
          <a:prstGeom prst="rect">
            <a:avLst/>
          </a:prstGeom>
          <a:noFill/>
          <a:ln>
            <a:noFill/>
          </a:ln>
        </p:spPr>
        <p:txBody>
          <a:bodyPr anchorCtr="0" anchor="t" bIns="50800" lIns="50800" spcFirstLastPara="1" rIns="50800" wrap="square" tIns="50800">
            <a:normAutofit/>
          </a:bodyPr>
          <a:lstStyle/>
          <a:p>
            <a:pPr indent="0" lvl="0" marL="0" rtl="0" algn="l">
              <a:lnSpc>
                <a:spcPct val="100000"/>
              </a:lnSpc>
              <a:spcBef>
                <a:spcPts val="0"/>
              </a:spcBef>
              <a:spcAft>
                <a:spcPts val="0"/>
              </a:spcAft>
              <a:buClr>
                <a:srgbClr val="000000"/>
              </a:buClr>
              <a:buSzPts val="6400"/>
              <a:buFont typeface="Open Sans"/>
              <a:buNone/>
            </a:pPr>
            <a:r>
              <a:rPr lang="en-US"/>
              <a:t>Na interseção dos 3 direitos…</a:t>
            </a:r>
            <a:endParaRPr/>
          </a:p>
        </p:txBody>
      </p:sp>
      <p:grpSp>
        <p:nvGrpSpPr>
          <p:cNvPr id="295" name="Google Shape;295;p10"/>
          <p:cNvGrpSpPr/>
          <p:nvPr/>
        </p:nvGrpSpPr>
        <p:grpSpPr>
          <a:xfrm>
            <a:off x="612943" y="1289997"/>
            <a:ext cx="7990513" cy="7430296"/>
            <a:chOff x="10229633" y="1379271"/>
            <a:chExt cx="7990513" cy="7430296"/>
          </a:xfrm>
        </p:grpSpPr>
        <p:sp>
          <p:nvSpPr>
            <p:cNvPr id="296" name="Google Shape;296;p10"/>
            <p:cNvSpPr/>
            <p:nvPr/>
          </p:nvSpPr>
          <p:spPr>
            <a:xfrm>
              <a:off x="10229633" y="1379271"/>
              <a:ext cx="7990513" cy="7430296"/>
            </a:xfrm>
            <a:custGeom>
              <a:rect b="b" l="l" r="r" t="t"/>
              <a:pathLst>
                <a:path extrusionOk="0" h="7430296" w="7990513">
                  <a:moveTo>
                    <a:pt x="4039598" y="4113306"/>
                  </a:moveTo>
                  <a:lnTo>
                    <a:pt x="4125254" y="4291116"/>
                  </a:lnTo>
                  <a:lnTo>
                    <a:pt x="3995256" y="4297680"/>
                  </a:lnTo>
                  <a:lnTo>
                    <a:pt x="3934715" y="4294623"/>
                  </a:lnTo>
                  <a:lnTo>
                    <a:pt x="3952185" y="4257191"/>
                  </a:lnTo>
                  <a:close/>
                  <a:moveTo>
                    <a:pt x="5902761" y="3135701"/>
                  </a:moveTo>
                  <a:lnTo>
                    <a:pt x="6061379" y="3143711"/>
                  </a:lnTo>
                  <a:cubicBezTo>
                    <a:pt x="7144945" y="3253753"/>
                    <a:pt x="7990513" y="4168858"/>
                    <a:pt x="7990513" y="5281456"/>
                  </a:cubicBezTo>
                  <a:cubicBezTo>
                    <a:pt x="7990513" y="6468228"/>
                    <a:pt x="7028445" y="7430296"/>
                    <a:pt x="5841672" y="7430296"/>
                  </a:cubicBezTo>
                  <a:cubicBezTo>
                    <a:pt x="5025766" y="7430296"/>
                    <a:pt x="4316068" y="6975569"/>
                    <a:pt x="3952185" y="6305721"/>
                  </a:cubicBezTo>
                  <a:lnTo>
                    <a:pt x="3950914" y="6303082"/>
                  </a:lnTo>
                  <a:lnTo>
                    <a:pt x="4038327" y="6159197"/>
                  </a:lnTo>
                  <a:cubicBezTo>
                    <a:pt x="4203728" y="5854721"/>
                    <a:pt x="4297680" y="5505799"/>
                    <a:pt x="4297680" y="5134932"/>
                  </a:cubicBezTo>
                  <a:cubicBezTo>
                    <a:pt x="4297680" y="4838239"/>
                    <a:pt x="4237551" y="4555590"/>
                    <a:pt x="4128814" y="4298507"/>
                  </a:cubicBezTo>
                  <a:lnTo>
                    <a:pt x="4125254" y="4291116"/>
                  </a:lnTo>
                  <a:lnTo>
                    <a:pt x="4214963" y="4286586"/>
                  </a:lnTo>
                  <a:cubicBezTo>
                    <a:pt x="4937340" y="4213225"/>
                    <a:pt x="5553940" y="3782058"/>
                    <a:pt x="5884743" y="3173105"/>
                  </a:cubicBezTo>
                  <a:close/>
                  <a:moveTo>
                    <a:pt x="2018843" y="2992656"/>
                  </a:moveTo>
                  <a:lnTo>
                    <a:pt x="2105769" y="3173105"/>
                  </a:lnTo>
                  <a:cubicBezTo>
                    <a:pt x="2436572" y="3782058"/>
                    <a:pt x="3053172" y="4213225"/>
                    <a:pt x="3775550" y="4286586"/>
                  </a:cubicBezTo>
                  <a:lnTo>
                    <a:pt x="3934715" y="4294623"/>
                  </a:lnTo>
                  <a:lnTo>
                    <a:pt x="3841883" y="4493531"/>
                  </a:lnTo>
                  <a:cubicBezTo>
                    <a:pt x="3745680" y="4737500"/>
                    <a:pt x="3692832" y="5003307"/>
                    <a:pt x="3692832" y="5281456"/>
                  </a:cubicBezTo>
                  <a:cubicBezTo>
                    <a:pt x="3692832" y="5578149"/>
                    <a:pt x="3752961" y="5860798"/>
                    <a:pt x="3861699" y="6117882"/>
                  </a:cubicBezTo>
                  <a:lnTo>
                    <a:pt x="3950914" y="6303082"/>
                  </a:lnTo>
                  <a:lnTo>
                    <a:pt x="3930692" y="6336369"/>
                  </a:lnTo>
                  <a:cubicBezTo>
                    <a:pt x="3544530" y="6907964"/>
                    <a:pt x="2890573" y="7283772"/>
                    <a:pt x="2148840" y="7283772"/>
                  </a:cubicBezTo>
                  <a:cubicBezTo>
                    <a:pt x="962068" y="7283772"/>
                    <a:pt x="0" y="6321704"/>
                    <a:pt x="0" y="5134932"/>
                  </a:cubicBezTo>
                  <a:cubicBezTo>
                    <a:pt x="0" y="4022334"/>
                    <a:pt x="845568" y="3107228"/>
                    <a:pt x="1929134" y="2997186"/>
                  </a:cubicBezTo>
                  <a:close/>
                  <a:moveTo>
                    <a:pt x="3995256" y="0"/>
                  </a:moveTo>
                  <a:cubicBezTo>
                    <a:pt x="5182028" y="0"/>
                    <a:pt x="6144096" y="962068"/>
                    <a:pt x="6144096" y="2148840"/>
                  </a:cubicBezTo>
                  <a:cubicBezTo>
                    <a:pt x="6144096" y="2445533"/>
                    <a:pt x="6083967" y="2728182"/>
                    <a:pt x="5975230" y="2985266"/>
                  </a:cubicBezTo>
                  <a:lnTo>
                    <a:pt x="5902761" y="3135701"/>
                  </a:lnTo>
                  <a:lnTo>
                    <a:pt x="5841672" y="3132616"/>
                  </a:lnTo>
                  <a:cubicBezTo>
                    <a:pt x="5099940" y="3132616"/>
                    <a:pt x="4445982" y="3508424"/>
                    <a:pt x="4059820" y="4080019"/>
                  </a:cubicBezTo>
                  <a:lnTo>
                    <a:pt x="4039598" y="4113306"/>
                  </a:lnTo>
                  <a:lnTo>
                    <a:pt x="4038327" y="4110667"/>
                  </a:lnTo>
                  <a:cubicBezTo>
                    <a:pt x="3674444" y="3440820"/>
                    <a:pt x="2964746" y="2986092"/>
                    <a:pt x="2148840" y="2986092"/>
                  </a:cubicBezTo>
                  <a:lnTo>
                    <a:pt x="2018843" y="2992656"/>
                  </a:lnTo>
                  <a:lnTo>
                    <a:pt x="2015283" y="2985266"/>
                  </a:lnTo>
                  <a:cubicBezTo>
                    <a:pt x="1906545" y="2728182"/>
                    <a:pt x="1846416" y="2445533"/>
                    <a:pt x="1846416" y="2148840"/>
                  </a:cubicBezTo>
                  <a:cubicBezTo>
                    <a:pt x="1846416" y="962068"/>
                    <a:pt x="2808484" y="0"/>
                    <a:pt x="3995256" y="0"/>
                  </a:cubicBezTo>
                  <a:close/>
                </a:path>
              </a:pathLst>
            </a:custGeom>
            <a:solidFill>
              <a:srgbClr val="00A585"/>
            </a:solidFill>
            <a:ln cap="flat" cmpd="sng" w="25400">
              <a:solidFill>
                <a:srgbClr val="00B297"/>
              </a:solidFill>
              <a:prstDash val="solid"/>
              <a:round/>
              <a:headEnd len="sm" w="sm" type="none"/>
              <a:tailEnd len="sm" w="sm" type="none"/>
            </a:ln>
            <a:effectLst>
              <a:outerShdw blurRad="38100" rotWithShape="0" dir="5400000" dist="25400">
                <a:srgbClr val="000000">
                  <a:alpha val="49803"/>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A5A5A5"/>
                </a:buClr>
                <a:buSzPts val="3600"/>
                <a:buFont typeface="Open Sans"/>
                <a:buNone/>
              </a:pPr>
              <a:r>
                <a:t/>
              </a:r>
              <a:endParaRPr b="1" i="0" sz="3600" u="none" cap="none" strike="noStrike">
                <a:solidFill>
                  <a:srgbClr val="FFFFFF"/>
                </a:solidFill>
                <a:latin typeface="Open Sans"/>
                <a:ea typeface="Open Sans"/>
                <a:cs typeface="Open Sans"/>
                <a:sym typeface="Open Sans"/>
              </a:endParaRPr>
            </a:p>
          </p:txBody>
        </p:sp>
        <p:sp>
          <p:nvSpPr>
            <p:cNvPr id="297" name="Google Shape;297;p10"/>
            <p:cNvSpPr txBox="1"/>
            <p:nvPr/>
          </p:nvSpPr>
          <p:spPr>
            <a:xfrm>
              <a:off x="12934950" y="2460981"/>
              <a:ext cx="2647950" cy="1764586"/>
            </a:xfrm>
            <a:prstGeom prst="rect">
              <a:avLst/>
            </a:prstGeom>
            <a:noFill/>
            <a:ln>
              <a:noFill/>
            </a:ln>
            <a:effectLst>
              <a:outerShdw blurRad="50800" rotWithShape="0" algn="tr" dir="8100000" dist="38100">
                <a:srgbClr val="000000">
                  <a:alpha val="40000"/>
                </a:srgbClr>
              </a:outerShdw>
            </a:effectLst>
          </p:spPr>
          <p:txBody>
            <a:bodyPr anchorCtr="0" anchor="ctr" bIns="50800" lIns="50800" spcFirstLastPara="1" rIns="50800" wrap="square" tIns="50800">
              <a:spAutoFit/>
            </a:bodyPr>
            <a:lstStyle/>
            <a:p>
              <a:pPr indent="0" lvl="0" marL="0" marR="0" rtl="0" algn="ctr">
                <a:lnSpc>
                  <a:spcPct val="100000"/>
                </a:lnSpc>
                <a:spcBef>
                  <a:spcPts val="0"/>
                </a:spcBef>
                <a:spcAft>
                  <a:spcPts val="0"/>
                </a:spcAft>
                <a:buClr>
                  <a:srgbClr val="000000"/>
                </a:buClr>
                <a:buSzPts val="3600"/>
                <a:buFont typeface="Open Sans"/>
                <a:buNone/>
              </a:pPr>
              <a:r>
                <a:rPr b="1" i="0" lang="en-US" sz="3600" u="none" cap="none" strike="noStrike">
                  <a:solidFill>
                    <a:srgbClr val="000000"/>
                  </a:solidFill>
                  <a:latin typeface="Open Sans"/>
                  <a:ea typeface="Open Sans"/>
                  <a:cs typeface="Open Sans"/>
                  <a:sym typeface="Open Sans"/>
                </a:rPr>
                <a:t>O direito à vida com dignidade</a:t>
              </a:r>
              <a:endParaRPr b="1" i="0" sz="3600" u="none" cap="none" strike="noStrike">
                <a:solidFill>
                  <a:srgbClr val="000000"/>
                </a:solidFill>
                <a:latin typeface="Open Sans"/>
                <a:ea typeface="Open Sans"/>
                <a:cs typeface="Open Sans"/>
                <a:sym typeface="Open Sans"/>
              </a:endParaRPr>
            </a:p>
          </p:txBody>
        </p:sp>
        <p:sp>
          <p:nvSpPr>
            <p:cNvPr id="298" name="Google Shape;298;p10"/>
            <p:cNvSpPr txBox="1"/>
            <p:nvPr/>
          </p:nvSpPr>
          <p:spPr>
            <a:xfrm>
              <a:off x="10708688" y="5791824"/>
              <a:ext cx="3064500" cy="1764900"/>
            </a:xfrm>
            <a:prstGeom prst="rect">
              <a:avLst/>
            </a:prstGeom>
            <a:noFill/>
            <a:ln>
              <a:noFill/>
            </a:ln>
            <a:effectLst>
              <a:outerShdw blurRad="50800" rotWithShape="0" algn="tr" dir="8100000" dist="38100">
                <a:srgbClr val="000000">
                  <a:alpha val="40000"/>
                </a:srgbClr>
              </a:outerShdw>
            </a:effectLst>
          </p:spPr>
          <p:txBody>
            <a:bodyPr anchorCtr="0" anchor="ctr" bIns="50800" lIns="50800" spcFirstLastPara="1" rIns="50800" wrap="square" tIns="50800">
              <a:spAutoFit/>
            </a:bodyPr>
            <a:lstStyle/>
            <a:p>
              <a:pPr indent="0" lvl="0" marL="0" marR="0" rtl="0" algn="ctr">
                <a:lnSpc>
                  <a:spcPct val="100000"/>
                </a:lnSpc>
                <a:spcBef>
                  <a:spcPts val="0"/>
                </a:spcBef>
                <a:spcAft>
                  <a:spcPts val="0"/>
                </a:spcAft>
                <a:buClr>
                  <a:srgbClr val="000000"/>
                </a:buClr>
                <a:buSzPts val="3600"/>
                <a:buFont typeface="Open Sans"/>
                <a:buNone/>
              </a:pPr>
              <a:r>
                <a:rPr b="1" i="0" lang="en-US" sz="3600" u="none" cap="none" strike="noStrike">
                  <a:solidFill>
                    <a:srgbClr val="000000"/>
                  </a:solidFill>
                  <a:latin typeface="Open Sans"/>
                  <a:ea typeface="Open Sans"/>
                  <a:cs typeface="Open Sans"/>
                  <a:sym typeface="Open Sans"/>
                </a:rPr>
                <a:t>O direito </a:t>
              </a:r>
              <a:r>
                <a:rPr b="1" lang="en-US" sz="3600">
                  <a:latin typeface="Open Sans"/>
                  <a:ea typeface="Open Sans"/>
                  <a:cs typeface="Open Sans"/>
                  <a:sym typeface="Open Sans"/>
                </a:rPr>
                <a:t>à</a:t>
              </a:r>
              <a:r>
                <a:rPr b="1" i="0" lang="en-US" sz="3600" u="none" cap="none" strike="noStrike">
                  <a:solidFill>
                    <a:srgbClr val="000000"/>
                  </a:solidFill>
                  <a:latin typeface="Open Sans"/>
                  <a:ea typeface="Open Sans"/>
                  <a:cs typeface="Open Sans"/>
                  <a:sym typeface="Open Sans"/>
                </a:rPr>
                <a:t> proteção e à segurança</a:t>
              </a:r>
              <a:endParaRPr b="1" i="0" sz="3600" u="none" cap="none" strike="noStrike">
                <a:solidFill>
                  <a:srgbClr val="000000"/>
                </a:solidFill>
                <a:latin typeface="Open Sans"/>
                <a:ea typeface="Open Sans"/>
                <a:cs typeface="Open Sans"/>
                <a:sym typeface="Open Sans"/>
              </a:endParaRPr>
            </a:p>
          </p:txBody>
        </p:sp>
        <p:sp>
          <p:nvSpPr>
            <p:cNvPr id="299" name="Google Shape;299;p10"/>
            <p:cNvSpPr txBox="1"/>
            <p:nvPr/>
          </p:nvSpPr>
          <p:spPr>
            <a:xfrm>
              <a:off x="14542594" y="5908666"/>
              <a:ext cx="3319500" cy="1672500"/>
            </a:xfrm>
            <a:prstGeom prst="rect">
              <a:avLst/>
            </a:prstGeom>
            <a:noFill/>
            <a:ln>
              <a:noFill/>
            </a:ln>
            <a:effectLst>
              <a:outerShdw blurRad="50800" rotWithShape="0" algn="tr" dir="8100000" dist="38100">
                <a:srgbClr val="000000">
                  <a:alpha val="40000"/>
                </a:srgbClr>
              </a:outerShdw>
            </a:effectLst>
          </p:spPr>
          <p:txBody>
            <a:bodyPr anchorCtr="0" anchor="ctr" bIns="50800" lIns="50800" spcFirstLastPara="1" rIns="50800" wrap="square" tIns="50800">
              <a:spAutoFit/>
            </a:bodyPr>
            <a:lstStyle/>
            <a:p>
              <a:pPr indent="0" lvl="0" marL="0" marR="0" rtl="0" algn="ctr">
                <a:lnSpc>
                  <a:spcPct val="100000"/>
                </a:lnSpc>
                <a:spcBef>
                  <a:spcPts val="0"/>
                </a:spcBef>
                <a:spcAft>
                  <a:spcPts val="0"/>
                </a:spcAft>
                <a:buClr>
                  <a:srgbClr val="000000"/>
                </a:buClr>
                <a:buSzPts val="3400"/>
                <a:buFont typeface="Open Sans"/>
                <a:buNone/>
              </a:pPr>
              <a:r>
                <a:rPr b="1" i="0" lang="en-US" sz="3400" u="none" cap="none" strike="noStrike">
                  <a:solidFill>
                    <a:srgbClr val="000000"/>
                  </a:solidFill>
                  <a:latin typeface="Open Sans"/>
                  <a:ea typeface="Open Sans"/>
                  <a:cs typeface="Open Sans"/>
                  <a:sym typeface="Open Sans"/>
                </a:rPr>
                <a:t>O direito a receber a</a:t>
              </a:r>
              <a:r>
                <a:rPr b="1" lang="en-US" sz="3400">
                  <a:latin typeface="Open Sans"/>
                  <a:ea typeface="Open Sans"/>
                  <a:cs typeface="Open Sans"/>
                  <a:sym typeface="Open Sans"/>
                </a:rPr>
                <a:t>juda</a:t>
              </a:r>
              <a:r>
                <a:rPr b="1" i="0" lang="en-US" sz="3400" u="none" cap="none" strike="noStrike">
                  <a:solidFill>
                    <a:srgbClr val="000000"/>
                  </a:solidFill>
                  <a:latin typeface="Open Sans"/>
                  <a:ea typeface="Open Sans"/>
                  <a:cs typeface="Open Sans"/>
                  <a:sym typeface="Open Sans"/>
                </a:rPr>
                <a:t> humanitária</a:t>
              </a:r>
              <a:endParaRPr b="1" i="0" sz="3400" u="none" cap="none" strike="noStrike">
                <a:solidFill>
                  <a:srgbClr val="000000"/>
                </a:solidFill>
                <a:latin typeface="Open Sans"/>
                <a:ea typeface="Open Sans"/>
                <a:cs typeface="Open Sans"/>
                <a:sym typeface="Open Sans"/>
              </a:endParaRPr>
            </a:p>
          </p:txBody>
        </p:sp>
      </p:grpSp>
      <p:cxnSp>
        <p:nvCxnSpPr>
          <p:cNvPr id="300" name="Google Shape;300;p10"/>
          <p:cNvCxnSpPr>
            <a:stCxn id="296" idx="34"/>
            <a:endCxn id="293" idx="0"/>
          </p:cNvCxnSpPr>
          <p:nvPr/>
        </p:nvCxnSpPr>
        <p:spPr>
          <a:xfrm flipH="1" rot="10800000">
            <a:off x="4672650" y="1816712"/>
            <a:ext cx="8186100" cy="3553200"/>
          </a:xfrm>
          <a:prstGeom prst="straightConnector1">
            <a:avLst/>
          </a:prstGeom>
          <a:noFill/>
          <a:ln cap="flat" cmpd="sng" w="25400">
            <a:solidFill>
              <a:schemeClr val="accent1"/>
            </a:solidFill>
            <a:prstDash val="solid"/>
            <a:round/>
            <a:headEnd len="sm" w="sm" type="none"/>
            <a:tailEnd len="sm" w="sm" type="none"/>
          </a:ln>
          <a:effectLst>
            <a:outerShdw blurRad="38100" rotWithShape="0" dir="5400000" dist="25400">
              <a:srgbClr val="000000">
                <a:alpha val="49803"/>
              </a:srgbClr>
            </a:outerShdw>
          </a:effectLst>
        </p:spPr>
      </p:cxnSp>
      <p:cxnSp>
        <p:nvCxnSpPr>
          <p:cNvPr id="301" name="Google Shape;301;p10"/>
          <p:cNvCxnSpPr>
            <a:stCxn id="296" idx="15"/>
            <a:endCxn id="293" idx="2"/>
          </p:cNvCxnSpPr>
          <p:nvPr/>
        </p:nvCxnSpPr>
        <p:spPr>
          <a:xfrm>
            <a:off x="4827881" y="5576587"/>
            <a:ext cx="5475900" cy="495600"/>
          </a:xfrm>
          <a:prstGeom prst="straightConnector1">
            <a:avLst/>
          </a:prstGeom>
          <a:noFill/>
          <a:ln cap="flat" cmpd="sng" w="25400">
            <a:solidFill>
              <a:schemeClr val="accent1"/>
            </a:solidFill>
            <a:prstDash val="solid"/>
            <a:round/>
            <a:headEnd len="sm" w="sm" type="none"/>
            <a:tailEnd len="sm" w="sm" type="none"/>
          </a:ln>
          <a:effectLst>
            <a:outerShdw blurRad="38100" rotWithShape="0" dir="5400000" dist="25400">
              <a:srgbClr val="000000">
                <a:alpha val="49803"/>
              </a:srgbClr>
            </a:outerShdw>
          </a:effectLst>
        </p:spPr>
      </p:cxnSp>
      <p:sp>
        <p:nvSpPr>
          <p:cNvPr id="302" name="Google Shape;302;p10"/>
          <p:cNvSpPr txBox="1"/>
          <p:nvPr/>
        </p:nvSpPr>
        <p:spPr>
          <a:xfrm>
            <a:off x="11167179" y="4483782"/>
            <a:ext cx="3365618" cy="1210588"/>
          </a:xfrm>
          <a:prstGeom prst="rect">
            <a:avLst/>
          </a:prstGeom>
          <a:noFill/>
          <a:ln>
            <a:noFill/>
          </a:ln>
        </p:spPr>
        <p:txBody>
          <a:bodyPr anchorCtr="0" anchor="ctr" bIns="50800" lIns="50800" spcFirstLastPara="1" rIns="50800" wrap="square" tIns="50800">
            <a:spAutoFit/>
          </a:bodyPr>
          <a:lstStyle/>
          <a:p>
            <a:pPr indent="0" lvl="0" marL="0" marR="0" rtl="0" algn="ctr">
              <a:lnSpc>
                <a:spcPct val="100000"/>
              </a:lnSpc>
              <a:spcBef>
                <a:spcPts val="0"/>
              </a:spcBef>
              <a:spcAft>
                <a:spcPts val="0"/>
              </a:spcAft>
              <a:buClr>
                <a:srgbClr val="000000"/>
              </a:buClr>
              <a:buSzPts val="3600"/>
              <a:buFont typeface="Open Sans"/>
              <a:buNone/>
            </a:pPr>
            <a:r>
              <a:rPr b="1" i="0" lang="en-US" sz="3600" u="none" cap="none" strike="noStrike">
                <a:solidFill>
                  <a:srgbClr val="000000"/>
                </a:solidFill>
                <a:latin typeface="Open Sans"/>
                <a:ea typeface="Open Sans"/>
                <a:cs typeface="Open Sans"/>
                <a:sym typeface="Open Sans"/>
              </a:rPr>
              <a:t>O dever humanitário</a:t>
            </a:r>
            <a:endParaRPr b="1" i="0" sz="3600" u="none" cap="none" strike="noStrike">
              <a:solidFill>
                <a:srgbClr val="000000"/>
              </a:solidFill>
              <a:latin typeface="Open Sans"/>
              <a:ea typeface="Open Sans"/>
              <a:cs typeface="Open Sans"/>
              <a:sym typeface="Open Sans"/>
            </a:endParaRPr>
          </a:p>
        </p:txBody>
      </p:sp>
      <p:sp>
        <p:nvSpPr>
          <p:cNvPr id="303" name="Google Shape;303;p10"/>
          <p:cNvSpPr txBox="1"/>
          <p:nvPr>
            <p:ph idx="12" type="sldNum"/>
          </p:nvPr>
        </p:nvSpPr>
        <p:spPr>
          <a:xfrm>
            <a:off x="4051882" y="8511218"/>
            <a:ext cx="393600" cy="390600"/>
          </a:xfrm>
          <a:prstGeom prst="rect">
            <a:avLst/>
          </a:prstGeom>
          <a:noFill/>
          <a:ln>
            <a:noFill/>
          </a:ln>
        </p:spPr>
        <p:txBody>
          <a:bodyPr anchorCtr="0" anchor="t" bIns="50800" lIns="50800" spcFirstLastPara="1" rIns="50800" wrap="square" tIns="50800">
            <a:noAutofit/>
          </a:bodyPr>
          <a:lstStyle/>
          <a:p>
            <a:pPr indent="0" lvl="0" marL="0" rtl="0" algn="l">
              <a:lnSpc>
                <a:spcPct val="100000"/>
              </a:lnSpc>
              <a:spcBef>
                <a:spcPts val="0"/>
              </a:spcBef>
              <a:spcAft>
                <a:spcPts val="0"/>
              </a:spcAft>
              <a:buSzPts val="1800"/>
              <a:buNone/>
            </a:pPr>
            <a:fld id="{00000000-1234-1234-1234-123412341234}" type="slidenum">
              <a:rPr lang="en-US"/>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7" name="Shape 307"/>
        <p:cNvGrpSpPr/>
        <p:nvPr/>
      </p:nvGrpSpPr>
      <p:grpSpPr>
        <a:xfrm>
          <a:off x="0" y="0"/>
          <a:ext cx="0" cy="0"/>
          <a:chOff x="0" y="0"/>
          <a:chExt cx="0" cy="0"/>
        </a:xfrm>
      </p:grpSpPr>
      <p:sp>
        <p:nvSpPr>
          <p:cNvPr id="308" name="Google Shape;308;p11"/>
          <p:cNvSpPr txBox="1"/>
          <p:nvPr>
            <p:ph type="title"/>
          </p:nvPr>
        </p:nvSpPr>
        <p:spPr>
          <a:xfrm>
            <a:off x="389995" y="271590"/>
            <a:ext cx="16560272" cy="1435289"/>
          </a:xfrm>
          <a:prstGeom prst="rect">
            <a:avLst/>
          </a:prstGeom>
          <a:noFill/>
          <a:ln>
            <a:noFill/>
          </a:ln>
        </p:spPr>
        <p:txBody>
          <a:bodyPr anchorCtr="0" anchor="t" bIns="50800" lIns="50800" spcFirstLastPara="1" rIns="50800" wrap="square" tIns="50800">
            <a:normAutofit/>
          </a:bodyPr>
          <a:lstStyle/>
          <a:p>
            <a:pPr indent="0" lvl="0" marL="0" rtl="0" algn="l">
              <a:lnSpc>
                <a:spcPct val="100000"/>
              </a:lnSpc>
              <a:spcBef>
                <a:spcPts val="0"/>
              </a:spcBef>
              <a:spcAft>
                <a:spcPts val="0"/>
              </a:spcAft>
              <a:buClr>
                <a:srgbClr val="000000"/>
              </a:buClr>
              <a:buSzPts val="6400"/>
              <a:buFont typeface="Open Sans"/>
              <a:buNone/>
            </a:pPr>
            <a:r>
              <a:rPr lang="en-US"/>
              <a:t>O que é que a Carta significa para si?</a:t>
            </a:r>
            <a:endParaRPr/>
          </a:p>
        </p:txBody>
      </p:sp>
      <p:sp>
        <p:nvSpPr>
          <p:cNvPr id="309" name="Google Shape;309;p11"/>
          <p:cNvSpPr txBox="1"/>
          <p:nvPr>
            <p:ph idx="1" type="body"/>
          </p:nvPr>
        </p:nvSpPr>
        <p:spPr>
          <a:xfrm>
            <a:off x="1231991" y="2026886"/>
            <a:ext cx="13953494" cy="6221002"/>
          </a:xfrm>
          <a:prstGeom prst="rect">
            <a:avLst/>
          </a:prstGeom>
          <a:noFill/>
          <a:ln>
            <a:noFill/>
          </a:ln>
        </p:spPr>
        <p:txBody>
          <a:bodyPr anchorCtr="0" anchor="t" bIns="50800" lIns="50800" spcFirstLastPara="1" rIns="50800" wrap="square" tIns="50800">
            <a:normAutofit lnSpcReduction="10000"/>
          </a:bodyPr>
          <a:lstStyle/>
          <a:p>
            <a:pPr indent="0" lvl="0" marL="0" rtl="0" algn="l">
              <a:lnSpc>
                <a:spcPct val="100000"/>
              </a:lnSpc>
              <a:spcBef>
                <a:spcPts val="0"/>
              </a:spcBef>
              <a:spcAft>
                <a:spcPts val="0"/>
              </a:spcAft>
              <a:buClr>
                <a:srgbClr val="000000"/>
              </a:buClr>
              <a:buSzPts val="4000"/>
              <a:buFont typeface="Open Sans"/>
              <a:buNone/>
            </a:pPr>
            <a:r>
              <a:rPr lang="en-US">
                <a:solidFill>
                  <a:srgbClr val="000000"/>
                </a:solidFill>
              </a:rPr>
              <a:t>Agora que leu e reviu a Carta Humanitária em detalhes, utilize 2 minutos para escrever as suas respostas  (individuais) para as questões abaixo.</a:t>
            </a:r>
            <a:endParaRPr>
              <a:solidFill>
                <a:srgbClr val="000000"/>
              </a:solidFill>
            </a:endParaRPr>
          </a:p>
          <a:p>
            <a:pPr indent="0" lvl="0" marL="0" rtl="0" algn="l">
              <a:lnSpc>
                <a:spcPct val="100000"/>
              </a:lnSpc>
              <a:spcBef>
                <a:spcPts val="2667"/>
              </a:spcBef>
              <a:spcAft>
                <a:spcPts val="0"/>
              </a:spcAft>
              <a:buClr>
                <a:srgbClr val="000000"/>
              </a:buClr>
              <a:buSzPts val="4000"/>
              <a:buFont typeface="Open Sans"/>
              <a:buNone/>
            </a:pPr>
            <a:r>
              <a:rPr b="1" lang="en-US">
                <a:solidFill>
                  <a:srgbClr val="000000"/>
                </a:solidFill>
              </a:rPr>
              <a:t>O que significa – se houver algum significado - a adesão à Carta Humanitária no seu trabalho diário, ou na sua próxima resposta de emergência?</a:t>
            </a:r>
            <a:endParaRPr b="1">
              <a:solidFill>
                <a:srgbClr val="000000"/>
              </a:solidFill>
            </a:endParaRPr>
          </a:p>
          <a:p>
            <a:pPr indent="0" lvl="0" marL="0" rtl="0" algn="l">
              <a:lnSpc>
                <a:spcPct val="100000"/>
              </a:lnSpc>
              <a:spcBef>
                <a:spcPts val="2667"/>
              </a:spcBef>
              <a:spcAft>
                <a:spcPts val="0"/>
              </a:spcAft>
              <a:buClr>
                <a:srgbClr val="000000"/>
              </a:buClr>
              <a:buSzPts val="4000"/>
              <a:buFont typeface="Open Sans"/>
              <a:buNone/>
            </a:pPr>
            <a:r>
              <a:rPr b="1" lang="en-US">
                <a:solidFill>
                  <a:srgbClr val="000000"/>
                </a:solidFill>
              </a:rPr>
              <a:t>Na prática, de que modo o entendimento da Carta afeta o desempenho do seu trabalho humanitário e o seu modo de pensar?</a:t>
            </a:r>
            <a:endParaRPr b="1">
              <a:solidFill>
                <a:srgbClr val="000000"/>
              </a:solidFill>
            </a:endParaRPr>
          </a:p>
        </p:txBody>
      </p:sp>
      <p:sp>
        <p:nvSpPr>
          <p:cNvPr id="310" name="Google Shape;310;p11"/>
          <p:cNvSpPr txBox="1"/>
          <p:nvPr>
            <p:ph idx="12" type="sldNum"/>
          </p:nvPr>
        </p:nvSpPr>
        <p:spPr>
          <a:xfrm>
            <a:off x="4051882" y="8511218"/>
            <a:ext cx="393600" cy="390600"/>
          </a:xfrm>
          <a:prstGeom prst="rect">
            <a:avLst/>
          </a:prstGeom>
          <a:noFill/>
          <a:ln>
            <a:noFill/>
          </a:ln>
        </p:spPr>
        <p:txBody>
          <a:bodyPr anchorCtr="0" anchor="t" bIns="50800" lIns="50800" spcFirstLastPara="1" rIns="50800" wrap="square" tIns="50800">
            <a:noAutofit/>
          </a:bodyPr>
          <a:lstStyle/>
          <a:p>
            <a:pPr indent="0" lvl="0" marL="0" rtl="0" algn="l">
              <a:lnSpc>
                <a:spcPct val="100000"/>
              </a:lnSpc>
              <a:spcBef>
                <a:spcPts val="0"/>
              </a:spcBef>
              <a:spcAft>
                <a:spcPts val="0"/>
              </a:spcAft>
              <a:buSzPts val="1800"/>
              <a:buNone/>
            </a:pPr>
            <a:fld id="{00000000-1234-1234-1234-123412341234}" type="slidenum">
              <a:rPr lang="en-US"/>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bg>
      <p:bgPr>
        <a:solidFill>
          <a:schemeClr val="dk1"/>
        </a:solidFill>
      </p:bgPr>
    </p:bg>
    <p:spTree>
      <p:nvGrpSpPr>
        <p:cNvPr id="314" name="Shape 314"/>
        <p:cNvGrpSpPr/>
        <p:nvPr/>
      </p:nvGrpSpPr>
      <p:grpSpPr>
        <a:xfrm>
          <a:off x="0" y="0"/>
          <a:ext cx="0" cy="0"/>
          <a:chOff x="0" y="0"/>
          <a:chExt cx="0" cy="0"/>
        </a:xfrm>
      </p:grpSpPr>
      <p:sp>
        <p:nvSpPr>
          <p:cNvPr id="315" name="Google Shape;315;p12"/>
          <p:cNvSpPr/>
          <p:nvPr/>
        </p:nvSpPr>
        <p:spPr>
          <a:xfrm>
            <a:off x="6060592" y="6510897"/>
            <a:ext cx="10722957" cy="2701976"/>
          </a:xfrm>
          <a:prstGeom prst="rect">
            <a:avLst/>
          </a:prstGeom>
          <a:solidFill>
            <a:srgbClr val="404040"/>
          </a:solidFill>
          <a:ln cap="sq" cmpd="thinThick" w="127000">
            <a:solidFill>
              <a:srgbClr val="40404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Open Sans"/>
              <a:buNone/>
            </a:pPr>
            <a:r>
              <a:t/>
            </a:r>
            <a:endParaRPr b="0" i="0" sz="1800" u="none" cap="none" strike="noStrike">
              <a:solidFill>
                <a:srgbClr val="FFFFFF"/>
              </a:solidFill>
              <a:latin typeface="Calibri"/>
              <a:ea typeface="Calibri"/>
              <a:cs typeface="Calibri"/>
              <a:sym typeface="Calibri"/>
            </a:endParaRPr>
          </a:p>
        </p:txBody>
      </p:sp>
      <p:sp>
        <p:nvSpPr>
          <p:cNvPr id="316" name="Google Shape;316;p12"/>
          <p:cNvSpPr txBox="1"/>
          <p:nvPr>
            <p:ph type="title"/>
          </p:nvPr>
        </p:nvSpPr>
        <p:spPr>
          <a:xfrm>
            <a:off x="6547354" y="6744103"/>
            <a:ext cx="9713391" cy="12260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90000"/>
              </a:lnSpc>
              <a:spcBef>
                <a:spcPts val="0"/>
              </a:spcBef>
              <a:spcAft>
                <a:spcPts val="0"/>
              </a:spcAft>
              <a:buClr>
                <a:srgbClr val="FFFFFF"/>
              </a:buClr>
              <a:buSzPct val="100000"/>
              <a:buFont typeface="Helvetica Neue"/>
              <a:buNone/>
            </a:pPr>
            <a:r>
              <a:rPr lang="en-US" sz="5700">
                <a:solidFill>
                  <a:srgbClr val="FFFFFF"/>
                </a:solidFill>
                <a:latin typeface="Helvetica Neue"/>
                <a:ea typeface="Helvetica Neue"/>
                <a:cs typeface="Helvetica Neue"/>
                <a:sym typeface="Helvetica Neue"/>
              </a:rPr>
              <a:t>Mensagens-chave (em fotos)</a:t>
            </a:r>
            <a:endParaRPr sz="5700">
              <a:solidFill>
                <a:srgbClr val="FFFFFF"/>
              </a:solidFill>
              <a:latin typeface="Helvetica Neue"/>
              <a:ea typeface="Helvetica Neue"/>
              <a:cs typeface="Helvetica Neue"/>
              <a:sym typeface="Helvetica Neue"/>
            </a:endParaRPr>
          </a:p>
        </p:txBody>
      </p:sp>
      <p:pic>
        <p:nvPicPr>
          <p:cNvPr descr="A close up of a logo&#10;&#10;Description automatically generated" id="317" name="Google Shape;317;p12"/>
          <p:cNvPicPr preferRelativeResize="0"/>
          <p:nvPr/>
        </p:nvPicPr>
        <p:blipFill rotWithShape="1">
          <a:blip r:embed="rId3">
            <a:alphaModFix/>
          </a:blip>
          <a:srcRect b="17410" l="0" r="1" t="5304"/>
          <a:stretch/>
        </p:blipFill>
        <p:spPr>
          <a:xfrm>
            <a:off x="451762" y="457577"/>
            <a:ext cx="5401154" cy="2859450"/>
          </a:xfrm>
          <a:prstGeom prst="rect">
            <a:avLst/>
          </a:prstGeom>
          <a:noFill/>
          <a:ln>
            <a:noFill/>
          </a:ln>
        </p:spPr>
      </p:pic>
      <p:pic>
        <p:nvPicPr>
          <p:cNvPr id="318" name="Google Shape;318;p12"/>
          <p:cNvPicPr preferRelativeResize="0"/>
          <p:nvPr/>
        </p:nvPicPr>
        <p:blipFill rotWithShape="1">
          <a:blip r:embed="rId4">
            <a:alphaModFix/>
          </a:blip>
          <a:srcRect b="2" l="-2789" r="767" t="-1"/>
          <a:stretch/>
        </p:blipFill>
        <p:spPr>
          <a:xfrm>
            <a:off x="5991210" y="3550231"/>
            <a:ext cx="5397157" cy="2754558"/>
          </a:xfrm>
          <a:prstGeom prst="rect">
            <a:avLst/>
          </a:prstGeom>
          <a:noFill/>
          <a:ln cap="flat" cmpd="sng" w="9525">
            <a:solidFill>
              <a:schemeClr val="dk2"/>
            </a:solidFill>
            <a:prstDash val="solid"/>
            <a:round/>
            <a:headEnd len="sm" w="sm" type="none"/>
            <a:tailEnd len="sm" w="sm" type="none"/>
          </a:ln>
        </p:spPr>
      </p:pic>
      <p:pic>
        <p:nvPicPr>
          <p:cNvPr descr="A close up of a logo&#10;&#10;Description automatically generated" id="319" name="Google Shape;319;p12"/>
          <p:cNvPicPr preferRelativeResize="0"/>
          <p:nvPr/>
        </p:nvPicPr>
        <p:blipFill rotWithShape="1">
          <a:blip r:embed="rId5">
            <a:alphaModFix/>
          </a:blip>
          <a:srcRect b="11217" l="0" r="-3" t="10933"/>
          <a:stretch/>
        </p:blipFill>
        <p:spPr>
          <a:xfrm>
            <a:off x="11518978" y="457575"/>
            <a:ext cx="5401742" cy="2859452"/>
          </a:xfrm>
          <a:prstGeom prst="rect">
            <a:avLst/>
          </a:prstGeom>
          <a:noFill/>
          <a:ln>
            <a:noFill/>
          </a:ln>
        </p:spPr>
      </p:pic>
      <p:pic>
        <p:nvPicPr>
          <p:cNvPr id="320" name="Google Shape;320;p12"/>
          <p:cNvPicPr preferRelativeResize="0"/>
          <p:nvPr/>
        </p:nvPicPr>
        <p:blipFill rotWithShape="1">
          <a:blip r:embed="rId6">
            <a:alphaModFix/>
          </a:blip>
          <a:srcRect b="2148" l="0" r="1" t="21222"/>
          <a:stretch/>
        </p:blipFill>
        <p:spPr>
          <a:xfrm>
            <a:off x="451759" y="3591064"/>
            <a:ext cx="5397157" cy="2864076"/>
          </a:xfrm>
          <a:prstGeom prst="rect">
            <a:avLst/>
          </a:prstGeom>
          <a:noFill/>
          <a:ln>
            <a:noFill/>
          </a:ln>
        </p:spPr>
      </p:pic>
      <p:pic>
        <p:nvPicPr>
          <p:cNvPr id="321" name="Google Shape;321;p12"/>
          <p:cNvPicPr preferRelativeResize="0"/>
          <p:nvPr/>
        </p:nvPicPr>
        <p:blipFill rotWithShape="1">
          <a:blip r:embed="rId7">
            <a:alphaModFix/>
          </a:blip>
          <a:srcRect b="8977" l="4182" r="4294" t="13259"/>
          <a:stretch/>
        </p:blipFill>
        <p:spPr>
          <a:xfrm>
            <a:off x="11605816" y="3555215"/>
            <a:ext cx="5159443" cy="2725362"/>
          </a:xfrm>
          <a:prstGeom prst="rect">
            <a:avLst/>
          </a:prstGeom>
          <a:noFill/>
          <a:ln>
            <a:noFill/>
          </a:ln>
        </p:spPr>
      </p:pic>
      <p:cxnSp>
        <p:nvCxnSpPr>
          <p:cNvPr id="322" name="Google Shape;322;p12"/>
          <p:cNvCxnSpPr/>
          <p:nvPr/>
        </p:nvCxnSpPr>
        <p:spPr>
          <a:xfrm>
            <a:off x="6712999" y="8098271"/>
            <a:ext cx="7803119" cy="0"/>
          </a:xfrm>
          <a:prstGeom prst="straightConnector1">
            <a:avLst/>
          </a:prstGeom>
          <a:noFill/>
          <a:ln cap="flat" cmpd="sng" w="15875">
            <a:solidFill>
              <a:srgbClr val="D9D9D9"/>
            </a:solidFill>
            <a:prstDash val="solid"/>
            <a:round/>
            <a:headEnd len="sm" w="sm" type="none"/>
            <a:tailEnd len="sm" w="sm" type="none"/>
          </a:ln>
        </p:spPr>
      </p:cxnSp>
      <p:pic>
        <p:nvPicPr>
          <p:cNvPr id="323" name="Google Shape;323;p12"/>
          <p:cNvPicPr preferRelativeResize="0"/>
          <p:nvPr/>
        </p:nvPicPr>
        <p:blipFill rotWithShape="1">
          <a:blip r:embed="rId8">
            <a:alphaModFix/>
          </a:blip>
          <a:srcRect b="1" l="0" r="1" t="22937"/>
          <a:stretch/>
        </p:blipFill>
        <p:spPr>
          <a:xfrm>
            <a:off x="451759" y="6545105"/>
            <a:ext cx="5397157" cy="2859451"/>
          </a:xfrm>
          <a:prstGeom prst="rect">
            <a:avLst/>
          </a:prstGeom>
          <a:noFill/>
          <a:ln>
            <a:noFill/>
          </a:ln>
        </p:spPr>
      </p:pic>
      <p:sp>
        <p:nvSpPr>
          <p:cNvPr id="324" name="Google Shape;324;p12"/>
          <p:cNvSpPr txBox="1"/>
          <p:nvPr>
            <p:ph idx="12" type="sldNum"/>
          </p:nvPr>
        </p:nvSpPr>
        <p:spPr>
          <a:xfrm>
            <a:off x="12881988" y="9296024"/>
            <a:ext cx="3901559" cy="436520"/>
          </a:xfrm>
          <a:prstGeom prst="rect">
            <a:avLst/>
          </a:prstGeom>
          <a:noFill/>
          <a:ln>
            <a:noFill/>
          </a:ln>
        </p:spPr>
        <p:txBody>
          <a:bodyPr anchorCtr="0" anchor="ctr" bIns="45700" lIns="91425" spcFirstLastPara="1" rIns="91425" wrap="square" tIns="45700">
            <a:normAutofit/>
          </a:bodyPr>
          <a:lstStyle/>
          <a:p>
            <a:pPr indent="0" lvl="0" marL="0" rtl="0" algn="r">
              <a:lnSpc>
                <a:spcPct val="100000"/>
              </a:lnSpc>
              <a:spcBef>
                <a:spcPts val="0"/>
              </a:spcBef>
              <a:spcAft>
                <a:spcPts val="0"/>
              </a:spcAft>
              <a:buClr>
                <a:srgbClr val="BABABA"/>
              </a:buClr>
              <a:buSzPts val="1700"/>
              <a:buFont typeface="Helvetica Neue"/>
              <a:buNone/>
            </a:pPr>
            <a:fld id="{00000000-1234-1234-1234-123412341234}" type="slidenum">
              <a:rPr lang="en-US" sz="1700">
                <a:solidFill>
                  <a:srgbClr val="BABABA"/>
                </a:solidFill>
                <a:latin typeface="Helvetica Neue"/>
                <a:ea typeface="Helvetica Neue"/>
                <a:cs typeface="Helvetica Neue"/>
                <a:sym typeface="Helvetica Neue"/>
              </a:rPr>
              <a:t>‹#›</a:t>
            </a:fld>
            <a:endParaRPr sz="1700">
              <a:solidFill>
                <a:srgbClr val="BABABA"/>
              </a:solidFill>
              <a:latin typeface="Helvetica Neue"/>
              <a:ea typeface="Helvetica Neue"/>
              <a:cs typeface="Helvetica Neue"/>
              <a:sym typeface="Helvetica Neue"/>
            </a:endParaRPr>
          </a:p>
        </p:txBody>
      </p:sp>
      <p:sp>
        <p:nvSpPr>
          <p:cNvPr id="325" name="Google Shape;325;p12"/>
          <p:cNvSpPr/>
          <p:nvPr/>
        </p:nvSpPr>
        <p:spPr>
          <a:xfrm>
            <a:off x="6605767" y="8389265"/>
            <a:ext cx="9014006" cy="78483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rgbClr val="FFFFFF"/>
              </a:buClr>
              <a:buSzPts val="2000"/>
              <a:buFont typeface="Arial"/>
              <a:buNone/>
            </a:pPr>
            <a:r>
              <a:rPr b="0" i="0" lang="en-US" sz="2000" u="sng" cap="none" strike="noStrike">
                <a:solidFill>
                  <a:srgbClr val="FFFFFF"/>
                </a:solidFill>
                <a:latin typeface="Arial"/>
                <a:ea typeface="Arial"/>
                <a:cs typeface="Arial"/>
                <a:sym typeface="Arial"/>
                <a:hlinkClick r:id="rId9">
                  <a:extLst>
                    <a:ext uri="{A12FA001-AC4F-418D-AE19-62706E023703}">
                      <ahyp:hlinkClr val="tx"/>
                    </a:ext>
                  </a:extLst>
                </a:hlinkClick>
              </a:rPr>
              <a:t>https://www.spherestandards.org/humanitarian-standards/cartoons-campaign</a:t>
            </a:r>
            <a:endParaRPr b="0" i="0" sz="2000" u="none" cap="none" strike="noStrike">
              <a:solidFill>
                <a:srgbClr val="FFFFFF"/>
              </a:solidFill>
              <a:latin typeface="Arial"/>
              <a:ea typeface="Arial"/>
              <a:cs typeface="Arial"/>
              <a:sym typeface="Arial"/>
            </a:endParaRPr>
          </a:p>
          <a:p>
            <a:pPr indent="0" lvl="0" marL="0" marR="0" rtl="0" algn="l">
              <a:lnSpc>
                <a:spcPct val="100000"/>
              </a:lnSpc>
              <a:spcBef>
                <a:spcPts val="600"/>
              </a:spcBef>
              <a:spcAft>
                <a:spcPts val="0"/>
              </a:spcAft>
              <a:buClr>
                <a:srgbClr val="FFFFFF"/>
              </a:buClr>
              <a:buSzPts val="2000"/>
              <a:buFont typeface="Arial"/>
              <a:buNone/>
            </a:pPr>
            <a:r>
              <a:rPr b="0" i="0" lang="en-US" sz="2000" u="none" cap="none" strike="noStrike">
                <a:solidFill>
                  <a:srgbClr val="FFFFFF"/>
                </a:solidFill>
                <a:latin typeface="Arial"/>
                <a:ea typeface="Arial"/>
                <a:cs typeface="Arial"/>
                <a:sym typeface="Arial"/>
              </a:rPr>
              <a:t> </a:t>
            </a:r>
            <a:endParaRPr b="0" i="0" sz="2000" u="none" cap="none" strike="noStrike">
              <a:solidFill>
                <a:srgbClr val="FFFFFF"/>
              </a:solidFill>
              <a:latin typeface="Arial"/>
              <a:ea typeface="Arial"/>
              <a:cs typeface="Arial"/>
              <a:sym typeface="Arial"/>
            </a:endParaRPr>
          </a:p>
        </p:txBody>
      </p:sp>
      <p:pic>
        <p:nvPicPr>
          <p:cNvPr id="326" name="Google Shape;326;p12"/>
          <p:cNvPicPr preferRelativeResize="0"/>
          <p:nvPr/>
        </p:nvPicPr>
        <p:blipFill rotWithShape="1">
          <a:blip r:embed="rId10">
            <a:alphaModFix/>
          </a:blip>
          <a:srcRect b="0" l="0" r="0" t="0"/>
          <a:stretch/>
        </p:blipFill>
        <p:spPr>
          <a:xfrm>
            <a:off x="5991210" y="457575"/>
            <a:ext cx="5397157" cy="2859450"/>
          </a:xfrm>
          <a:prstGeom prst="rect">
            <a:avLst/>
          </a:prstGeom>
          <a:noFill/>
          <a:ln cap="flat" cmpd="sng" w="9525">
            <a:solidFill>
              <a:schemeClr val="dk2"/>
            </a:solidFill>
            <a:prstDash val="solid"/>
            <a:round/>
            <a:headEnd len="sm" w="sm" type="none"/>
            <a:tailEnd len="sm" w="sm" type="none"/>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0" name="Shape 330"/>
        <p:cNvGrpSpPr/>
        <p:nvPr/>
      </p:nvGrpSpPr>
      <p:grpSpPr>
        <a:xfrm>
          <a:off x="0" y="0"/>
          <a:ext cx="0" cy="0"/>
          <a:chOff x="0" y="0"/>
          <a:chExt cx="0" cy="0"/>
        </a:xfrm>
      </p:grpSpPr>
      <p:sp>
        <p:nvSpPr>
          <p:cNvPr id="331" name="Google Shape;331;p13"/>
          <p:cNvSpPr txBox="1"/>
          <p:nvPr/>
        </p:nvSpPr>
        <p:spPr>
          <a:xfrm>
            <a:off x="9501699" y="3611667"/>
            <a:ext cx="7452801" cy="2835065"/>
          </a:xfrm>
          <a:prstGeom prst="rect">
            <a:avLst/>
          </a:prstGeom>
          <a:solidFill>
            <a:srgbClr val="FFFFFF"/>
          </a:solidFill>
          <a:ln>
            <a:noFill/>
          </a:ln>
        </p:spPr>
        <p:txBody>
          <a:bodyPr anchorCtr="0" anchor="t" bIns="50800" lIns="50800" spcFirstLastPara="1" rIns="50800" wrap="square" tIns="50800">
            <a:noAutofit/>
          </a:bodyPr>
          <a:lstStyle/>
          <a:p>
            <a:pPr indent="0" lvl="0" marL="0" marR="0" rtl="0" algn="l">
              <a:lnSpc>
                <a:spcPct val="100000"/>
              </a:lnSpc>
              <a:spcBef>
                <a:spcPts val="0"/>
              </a:spcBef>
              <a:spcAft>
                <a:spcPts val="0"/>
              </a:spcAft>
              <a:buClr>
                <a:srgbClr val="3E3E3E"/>
              </a:buClr>
              <a:buSzPts val="5000"/>
              <a:buFont typeface="Arial"/>
              <a:buNone/>
            </a:pPr>
            <a:r>
              <a:rPr b="0" i="0" lang="en-US" sz="6000" u="none" cap="none" strike="noStrike">
                <a:solidFill>
                  <a:srgbClr val="3E3E3E"/>
                </a:solidFill>
                <a:latin typeface="Arial"/>
                <a:ea typeface="Arial"/>
                <a:cs typeface="Arial"/>
                <a:sym typeface="Arial"/>
              </a:rPr>
              <a:t>MUITO OBRIGADO</a:t>
            </a:r>
            <a:endParaRPr b="0" i="0" sz="6000" u="none" cap="none" strike="noStrike">
              <a:solidFill>
                <a:srgbClr val="3E3E3E"/>
              </a:solidFill>
              <a:latin typeface="Arial"/>
              <a:ea typeface="Arial"/>
              <a:cs typeface="Arial"/>
              <a:sym typeface="Arial"/>
            </a:endParaRPr>
          </a:p>
          <a:p>
            <a:pPr indent="0" lvl="0" marL="0" marR="0" rtl="0" algn="l">
              <a:lnSpc>
                <a:spcPct val="100000"/>
              </a:lnSpc>
              <a:spcBef>
                <a:spcPts val="0"/>
              </a:spcBef>
              <a:spcAft>
                <a:spcPts val="0"/>
              </a:spcAft>
              <a:buClr>
                <a:srgbClr val="00A585"/>
              </a:buClr>
              <a:buSzPts val="5000"/>
              <a:buFont typeface="Arial"/>
              <a:buNone/>
            </a:pPr>
            <a:r>
              <a:rPr b="1" i="0" lang="en-US" sz="6000" u="none" cap="none" strike="noStrike">
                <a:solidFill>
                  <a:srgbClr val="00A585"/>
                </a:solidFill>
                <a:latin typeface="Arial"/>
                <a:ea typeface="Arial"/>
                <a:cs typeface="Arial"/>
                <a:sym typeface="Arial"/>
              </a:rPr>
              <a:t>A TODOS</a:t>
            </a:r>
            <a:endParaRPr b="1" i="0" sz="6000" u="none" cap="none" strike="noStrike">
              <a:solidFill>
                <a:srgbClr val="00A585"/>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gd87ebe4939_0_78"/>
          <p:cNvSpPr txBox="1"/>
          <p:nvPr>
            <p:ph idx="12" type="sldNum"/>
          </p:nvPr>
        </p:nvSpPr>
        <p:spPr>
          <a:xfrm>
            <a:off x="4167046" y="8549513"/>
            <a:ext cx="407100" cy="390000"/>
          </a:xfrm>
          <a:prstGeom prst="rect">
            <a:avLst/>
          </a:prstGeom>
          <a:noFill/>
          <a:ln>
            <a:noFill/>
          </a:ln>
        </p:spPr>
        <p:txBody>
          <a:bodyPr anchorCtr="0" anchor="t" bIns="50800" lIns="50800" spcFirstLastPara="1" rIns="50800" wrap="square" tIns="50800">
            <a:spAutoFit/>
          </a:bodyPr>
          <a:lstStyle/>
          <a:p>
            <a:pPr indent="0" lvl="0" marL="0" rtl="0" algn="l">
              <a:spcBef>
                <a:spcPts val="0"/>
              </a:spcBef>
              <a:spcAft>
                <a:spcPts val="0"/>
              </a:spcAft>
              <a:buNone/>
            </a:pPr>
            <a:fld id="{00000000-1234-1234-1234-123412341234}" type="slidenum">
              <a:rPr lang="en-US"/>
              <a:t>‹#›</a:t>
            </a:fld>
            <a:endParaRPr/>
          </a:p>
        </p:txBody>
      </p:sp>
      <p:sp>
        <p:nvSpPr>
          <p:cNvPr id="203" name="Google Shape;203;gd87ebe4939_0_78"/>
          <p:cNvSpPr txBox="1"/>
          <p:nvPr>
            <p:ph type="title"/>
          </p:nvPr>
        </p:nvSpPr>
        <p:spPr>
          <a:xfrm>
            <a:off x="7122645" y="1577943"/>
            <a:ext cx="10143300" cy="1130400"/>
          </a:xfrm>
          <a:prstGeom prst="rect">
            <a:avLst/>
          </a:prstGeom>
          <a:noFill/>
          <a:ln>
            <a:noFill/>
          </a:ln>
        </p:spPr>
        <p:txBody>
          <a:bodyPr anchorCtr="0" anchor="t" bIns="50800" lIns="50800" spcFirstLastPara="1" rIns="50800" wrap="square" tIns="50800">
            <a:noAutofit/>
          </a:bodyPr>
          <a:lstStyle/>
          <a:p>
            <a:pPr indent="0" lvl="0" marL="0" rtl="0" algn="l">
              <a:lnSpc>
                <a:spcPct val="100000"/>
              </a:lnSpc>
              <a:spcBef>
                <a:spcPts val="0"/>
              </a:spcBef>
              <a:spcAft>
                <a:spcPts val="0"/>
              </a:spcAft>
              <a:buClr>
                <a:srgbClr val="000000"/>
              </a:buClr>
              <a:buSzPts val="4400"/>
              <a:buFont typeface="Open Sans"/>
              <a:buNone/>
            </a:pPr>
            <a:r>
              <a:rPr lang="en-US" sz="4400">
                <a:solidFill>
                  <a:srgbClr val="000000"/>
                </a:solidFill>
              </a:rPr>
              <a:t>Ao final desta sessão será </a:t>
            </a:r>
            <a:endParaRPr sz="4400">
              <a:solidFill>
                <a:srgbClr val="000000"/>
              </a:solidFill>
            </a:endParaRPr>
          </a:p>
          <a:p>
            <a:pPr indent="0" lvl="0" marL="0" rtl="0" algn="l">
              <a:lnSpc>
                <a:spcPct val="100000"/>
              </a:lnSpc>
              <a:spcBef>
                <a:spcPts val="0"/>
              </a:spcBef>
              <a:spcAft>
                <a:spcPts val="0"/>
              </a:spcAft>
              <a:buClr>
                <a:srgbClr val="000000"/>
              </a:buClr>
              <a:buSzPts val="4400"/>
              <a:buFont typeface="Open Sans"/>
              <a:buNone/>
            </a:pPr>
            <a:r>
              <a:rPr lang="en-US" sz="4400">
                <a:solidFill>
                  <a:srgbClr val="000000"/>
                </a:solidFill>
              </a:rPr>
              <a:t>capaz de:</a:t>
            </a:r>
            <a:endParaRPr sz="4400">
              <a:solidFill>
                <a:srgbClr val="000000"/>
              </a:solidFill>
            </a:endParaRPr>
          </a:p>
        </p:txBody>
      </p:sp>
      <p:sp>
        <p:nvSpPr>
          <p:cNvPr id="204" name="Google Shape;204;gd87ebe4939_0_78"/>
          <p:cNvSpPr txBox="1"/>
          <p:nvPr>
            <p:ph idx="1" type="body"/>
          </p:nvPr>
        </p:nvSpPr>
        <p:spPr>
          <a:xfrm>
            <a:off x="6681799" y="3440610"/>
            <a:ext cx="9835800" cy="4831500"/>
          </a:xfrm>
          <a:prstGeom prst="rect">
            <a:avLst/>
          </a:prstGeom>
          <a:noFill/>
          <a:ln>
            <a:noFill/>
          </a:ln>
        </p:spPr>
        <p:txBody>
          <a:bodyPr anchorCtr="0" anchor="t" bIns="50800" lIns="50800" spcFirstLastPara="1" rIns="50800" wrap="square" tIns="50800">
            <a:normAutofit/>
          </a:bodyPr>
          <a:lstStyle/>
          <a:p>
            <a:pPr indent="-571500" lvl="0" marL="571500" rtl="0" algn="l">
              <a:lnSpc>
                <a:spcPct val="100000"/>
              </a:lnSpc>
              <a:spcBef>
                <a:spcPts val="0"/>
              </a:spcBef>
              <a:spcAft>
                <a:spcPts val="0"/>
              </a:spcAft>
              <a:buClr>
                <a:srgbClr val="000000"/>
              </a:buClr>
              <a:buSzPts val="4000"/>
              <a:buFont typeface="Arial"/>
              <a:buChar char="•"/>
            </a:pPr>
            <a:r>
              <a:rPr lang="en-US">
                <a:solidFill>
                  <a:srgbClr val="000000"/>
                </a:solidFill>
              </a:rPr>
              <a:t>Explicar de que forma os 12 pontos da Carta Humanitária influenciam as respostas humanitárias</a:t>
            </a:r>
            <a:endParaRPr>
              <a:solidFill>
                <a:srgbClr val="000000"/>
              </a:solidFill>
            </a:endParaRPr>
          </a:p>
          <a:p>
            <a:pPr indent="-571500" lvl="0" marL="571500" rtl="0" algn="l">
              <a:lnSpc>
                <a:spcPct val="100000"/>
              </a:lnSpc>
              <a:spcBef>
                <a:spcPts val="2667"/>
              </a:spcBef>
              <a:spcAft>
                <a:spcPts val="0"/>
              </a:spcAft>
              <a:buClr>
                <a:srgbClr val="000000"/>
              </a:buClr>
              <a:buSzPts val="4000"/>
              <a:buFont typeface="Arial"/>
              <a:buChar char="•"/>
            </a:pPr>
            <a:r>
              <a:rPr lang="en-US">
                <a:solidFill>
                  <a:srgbClr val="000000"/>
                </a:solidFill>
              </a:rPr>
              <a:t>Utilizar e recomendar a Carta Humanitária como guia para uma melhor programação e resposta</a:t>
            </a:r>
            <a:endParaRPr>
              <a:solidFill>
                <a:srgbClr val="00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3"/>
          <p:cNvSpPr txBox="1"/>
          <p:nvPr/>
        </p:nvSpPr>
        <p:spPr>
          <a:xfrm>
            <a:off x="8863695" y="4372925"/>
            <a:ext cx="7100100" cy="3561900"/>
          </a:xfrm>
          <a:prstGeom prst="rect">
            <a:avLst/>
          </a:prstGeom>
          <a:noFill/>
          <a:ln>
            <a:noFill/>
          </a:ln>
        </p:spPr>
        <p:txBody>
          <a:bodyPr anchorCtr="0" anchor="t" bIns="50800" lIns="50800" spcFirstLastPara="1" rIns="50800" wrap="square" tIns="50800">
            <a:noAutofit/>
          </a:bodyPr>
          <a:lstStyle/>
          <a:p>
            <a:pPr indent="0" lvl="0" marL="0" marR="0" rtl="0" algn="l">
              <a:lnSpc>
                <a:spcPct val="100000"/>
              </a:lnSpc>
              <a:spcBef>
                <a:spcPts val="2667"/>
              </a:spcBef>
              <a:spcAft>
                <a:spcPts val="0"/>
              </a:spcAft>
              <a:buClr>
                <a:srgbClr val="000000"/>
              </a:buClr>
              <a:buSzPts val="4400"/>
              <a:buFont typeface="Open Sans"/>
              <a:buNone/>
            </a:pPr>
            <a:r>
              <a:rPr b="1" i="0" lang="en-US" sz="4400" u="none" cap="none" strike="noStrike">
                <a:solidFill>
                  <a:srgbClr val="000000"/>
                </a:solidFill>
                <a:latin typeface="Open Sans"/>
                <a:ea typeface="Open Sans"/>
                <a:cs typeface="Open Sans"/>
                <a:sym typeface="Open Sans"/>
              </a:rPr>
              <a:t>E:</a:t>
            </a:r>
            <a:endParaRPr b="1" i="0" sz="4400" u="none" cap="none" strike="noStrike">
              <a:solidFill>
                <a:srgbClr val="000000"/>
              </a:solidFill>
              <a:latin typeface="Open Sans"/>
              <a:ea typeface="Open Sans"/>
              <a:cs typeface="Open Sans"/>
              <a:sym typeface="Open Sans"/>
            </a:endParaRPr>
          </a:p>
          <a:p>
            <a:pPr indent="0" lvl="0" marL="0" marR="0" rtl="0" algn="l">
              <a:lnSpc>
                <a:spcPct val="100000"/>
              </a:lnSpc>
              <a:spcBef>
                <a:spcPts val="2667"/>
              </a:spcBef>
              <a:spcAft>
                <a:spcPts val="0"/>
              </a:spcAft>
              <a:buClr>
                <a:srgbClr val="FF0000"/>
              </a:buClr>
              <a:buSzPts val="4400"/>
              <a:buFont typeface="Open Sans"/>
              <a:buNone/>
            </a:pPr>
            <a:r>
              <a:rPr b="1" i="0" lang="en-US" sz="4400" u="none" cap="none" strike="noStrike">
                <a:latin typeface="Open Sans"/>
                <a:ea typeface="Open Sans"/>
                <a:cs typeface="Open Sans"/>
                <a:sym typeface="Open Sans"/>
              </a:rPr>
              <a:t>Em parte </a:t>
            </a:r>
            <a:r>
              <a:rPr b="0" i="0" lang="en-US" sz="4400" u="none" cap="none" strike="noStrike">
                <a:latin typeface="Open Sans"/>
                <a:ea typeface="Open Sans"/>
                <a:cs typeface="Open Sans"/>
                <a:sym typeface="Open Sans"/>
              </a:rPr>
              <a:t>uma declaração da nossa crença comum.</a:t>
            </a:r>
            <a:endParaRPr b="0" i="0" sz="4400" u="none" cap="none" strike="noStrike">
              <a:latin typeface="Open Sans"/>
              <a:ea typeface="Open Sans"/>
              <a:cs typeface="Open Sans"/>
              <a:sym typeface="Open Sans"/>
            </a:endParaRPr>
          </a:p>
        </p:txBody>
      </p:sp>
      <p:pic>
        <p:nvPicPr>
          <p:cNvPr id="210" name="Google Shape;210;p3"/>
          <p:cNvPicPr preferRelativeResize="0"/>
          <p:nvPr/>
        </p:nvPicPr>
        <p:blipFill rotWithShape="1">
          <a:blip r:embed="rId3">
            <a:alphaModFix amt="10000"/>
          </a:blip>
          <a:srcRect b="0" l="0" r="0" t="0"/>
          <a:stretch/>
        </p:blipFill>
        <p:spPr>
          <a:xfrm>
            <a:off x="4509631" y="930885"/>
            <a:ext cx="7550612" cy="7311452"/>
          </a:xfrm>
          <a:prstGeom prst="rect">
            <a:avLst/>
          </a:prstGeom>
          <a:noFill/>
          <a:ln>
            <a:noFill/>
          </a:ln>
        </p:spPr>
      </p:pic>
      <p:sp>
        <p:nvSpPr>
          <p:cNvPr id="211" name="Google Shape;211;p3"/>
          <p:cNvSpPr txBox="1"/>
          <p:nvPr>
            <p:ph type="title"/>
          </p:nvPr>
        </p:nvSpPr>
        <p:spPr>
          <a:xfrm>
            <a:off x="392704" y="70423"/>
            <a:ext cx="15571196" cy="1130300"/>
          </a:xfrm>
          <a:prstGeom prst="rect">
            <a:avLst/>
          </a:prstGeom>
          <a:noFill/>
          <a:ln>
            <a:noFill/>
          </a:ln>
        </p:spPr>
        <p:txBody>
          <a:bodyPr anchorCtr="0" anchor="t" bIns="50800" lIns="50800" spcFirstLastPara="1" rIns="50800" wrap="square" tIns="50800">
            <a:normAutofit/>
          </a:bodyPr>
          <a:lstStyle/>
          <a:p>
            <a:pPr indent="0" lvl="0" marL="0" rtl="0" algn="l">
              <a:lnSpc>
                <a:spcPct val="100000"/>
              </a:lnSpc>
              <a:spcBef>
                <a:spcPts val="0"/>
              </a:spcBef>
              <a:spcAft>
                <a:spcPts val="0"/>
              </a:spcAft>
              <a:buClr>
                <a:srgbClr val="000000"/>
              </a:buClr>
              <a:buSzPts val="6400"/>
              <a:buFont typeface="Open Sans"/>
              <a:buNone/>
            </a:pPr>
            <a:r>
              <a:rPr lang="en-US"/>
              <a:t>O que é a Carta Humanitária?</a:t>
            </a:r>
            <a:endParaRPr/>
          </a:p>
        </p:txBody>
      </p:sp>
      <p:sp>
        <p:nvSpPr>
          <p:cNvPr id="212" name="Google Shape;212;p3"/>
          <p:cNvSpPr txBox="1"/>
          <p:nvPr>
            <p:ph idx="1" type="body"/>
          </p:nvPr>
        </p:nvSpPr>
        <p:spPr>
          <a:xfrm>
            <a:off x="1231991" y="1297548"/>
            <a:ext cx="14731800" cy="3333300"/>
          </a:xfrm>
          <a:prstGeom prst="rect">
            <a:avLst/>
          </a:prstGeom>
          <a:noFill/>
          <a:ln>
            <a:noFill/>
          </a:ln>
        </p:spPr>
        <p:txBody>
          <a:bodyPr anchorCtr="0" anchor="t" bIns="50800" lIns="50800" spcFirstLastPara="1" rIns="50800" wrap="square" tIns="50800">
            <a:noAutofit/>
          </a:bodyPr>
          <a:lstStyle/>
          <a:p>
            <a:pPr indent="0" lvl="0" marL="0" rtl="0" algn="l">
              <a:lnSpc>
                <a:spcPct val="100000"/>
              </a:lnSpc>
              <a:spcBef>
                <a:spcPts val="0"/>
              </a:spcBef>
              <a:spcAft>
                <a:spcPts val="0"/>
              </a:spcAft>
              <a:buClr>
                <a:srgbClr val="000000"/>
              </a:buClr>
              <a:buSzPts val="4400"/>
              <a:buFont typeface="Open Sans"/>
              <a:buNone/>
            </a:pPr>
            <a:r>
              <a:rPr lang="en-US" sz="4400">
                <a:solidFill>
                  <a:srgbClr val="000000"/>
                </a:solidFill>
              </a:rPr>
              <a:t>A Carta apresenta as bases éticas e legais dos </a:t>
            </a:r>
            <a:r>
              <a:rPr b="1" lang="en-US" sz="4400">
                <a:solidFill>
                  <a:srgbClr val="000000"/>
                </a:solidFill>
              </a:rPr>
              <a:t>Princípios de Proteção</a:t>
            </a:r>
            <a:r>
              <a:rPr lang="en-US" sz="4400">
                <a:solidFill>
                  <a:srgbClr val="000000"/>
                </a:solidFill>
              </a:rPr>
              <a:t>, da </a:t>
            </a:r>
            <a:r>
              <a:rPr b="1" lang="en-US" sz="4400">
                <a:solidFill>
                  <a:srgbClr val="000000"/>
                </a:solidFill>
              </a:rPr>
              <a:t>Norma Humanitária Essencial </a:t>
            </a:r>
            <a:r>
              <a:rPr lang="en-US" sz="4400">
                <a:solidFill>
                  <a:srgbClr val="000000"/>
                </a:solidFill>
              </a:rPr>
              <a:t>e das </a:t>
            </a:r>
            <a:r>
              <a:rPr b="1" lang="en-US" sz="4400">
                <a:solidFill>
                  <a:srgbClr val="000000"/>
                </a:solidFill>
              </a:rPr>
              <a:t>Normas Mínimas </a:t>
            </a:r>
            <a:r>
              <a:rPr lang="en-US" sz="4400">
                <a:solidFill>
                  <a:srgbClr val="000000"/>
                </a:solidFill>
              </a:rPr>
              <a:t>do Manual Esfera (e das normas dos parceiros).</a:t>
            </a:r>
            <a:endParaRPr sz="4400">
              <a:solidFill>
                <a:srgbClr val="000000"/>
              </a:solidFill>
            </a:endParaRPr>
          </a:p>
        </p:txBody>
      </p:sp>
      <p:cxnSp>
        <p:nvCxnSpPr>
          <p:cNvPr id="213" name="Google Shape;213;p3"/>
          <p:cNvCxnSpPr/>
          <p:nvPr/>
        </p:nvCxnSpPr>
        <p:spPr>
          <a:xfrm>
            <a:off x="8332010" y="4475617"/>
            <a:ext cx="0" cy="3661200"/>
          </a:xfrm>
          <a:prstGeom prst="straightConnector1">
            <a:avLst/>
          </a:prstGeom>
          <a:noFill/>
          <a:ln cap="flat" cmpd="sng" w="76200">
            <a:solidFill>
              <a:srgbClr val="00B297"/>
            </a:solidFill>
            <a:prstDash val="solid"/>
            <a:round/>
            <a:headEnd len="sm" w="sm" type="none"/>
            <a:tailEnd len="sm" w="sm" type="none"/>
          </a:ln>
          <a:effectLst>
            <a:outerShdw blurRad="38100" rotWithShape="0" dir="5400000" dist="25400">
              <a:srgbClr val="000000">
                <a:alpha val="49803"/>
              </a:srgbClr>
            </a:outerShdw>
          </a:effectLst>
        </p:spPr>
      </p:cxnSp>
      <p:sp>
        <p:nvSpPr>
          <p:cNvPr id="214" name="Google Shape;214;p3"/>
          <p:cNvSpPr txBox="1"/>
          <p:nvPr/>
        </p:nvSpPr>
        <p:spPr>
          <a:xfrm>
            <a:off x="1231995" y="4422875"/>
            <a:ext cx="6780900" cy="3561900"/>
          </a:xfrm>
          <a:prstGeom prst="rect">
            <a:avLst/>
          </a:prstGeom>
          <a:noFill/>
          <a:ln>
            <a:noFill/>
          </a:ln>
        </p:spPr>
        <p:txBody>
          <a:bodyPr anchorCtr="0" anchor="t" bIns="50800" lIns="50800" spcFirstLastPara="1" rIns="50800" wrap="square" tIns="50800">
            <a:noAutofit/>
          </a:bodyPr>
          <a:lstStyle/>
          <a:p>
            <a:pPr indent="0" lvl="0" marL="0" marR="0" rtl="0" algn="l">
              <a:lnSpc>
                <a:spcPct val="100000"/>
              </a:lnSpc>
              <a:spcBef>
                <a:spcPts val="0"/>
              </a:spcBef>
              <a:spcAft>
                <a:spcPts val="0"/>
              </a:spcAft>
              <a:buClr>
                <a:srgbClr val="000000"/>
              </a:buClr>
              <a:buSzPts val="4400"/>
              <a:buFont typeface="Open Sans"/>
              <a:buNone/>
            </a:pPr>
            <a:r>
              <a:rPr b="1" i="0" lang="en-US" sz="4400" u="none" cap="none" strike="noStrike">
                <a:solidFill>
                  <a:srgbClr val="000000"/>
                </a:solidFill>
                <a:latin typeface="Open Sans"/>
                <a:ea typeface="Open Sans"/>
                <a:cs typeface="Open Sans"/>
                <a:sym typeface="Open Sans"/>
              </a:rPr>
              <a:t>É:</a:t>
            </a:r>
            <a:endParaRPr b="1" i="0" sz="4400" u="none" cap="none" strike="noStrike">
              <a:solidFill>
                <a:srgbClr val="000000"/>
              </a:solidFill>
              <a:latin typeface="Open Sans"/>
              <a:ea typeface="Open Sans"/>
              <a:cs typeface="Open Sans"/>
              <a:sym typeface="Open Sans"/>
            </a:endParaRPr>
          </a:p>
          <a:p>
            <a:pPr indent="0" lvl="0" marL="0" marR="0" rtl="0" algn="l">
              <a:lnSpc>
                <a:spcPct val="100000"/>
              </a:lnSpc>
              <a:spcBef>
                <a:spcPts val="2667"/>
              </a:spcBef>
              <a:spcAft>
                <a:spcPts val="0"/>
              </a:spcAft>
              <a:buClr>
                <a:srgbClr val="000000"/>
              </a:buClr>
              <a:buSzPts val="4400"/>
              <a:buFont typeface="Open Sans"/>
              <a:buNone/>
            </a:pPr>
            <a:r>
              <a:rPr b="1" i="0" lang="en-US" sz="4400" u="none" cap="none" strike="noStrike">
                <a:solidFill>
                  <a:srgbClr val="000000"/>
                </a:solidFill>
                <a:latin typeface="Open Sans"/>
                <a:ea typeface="Open Sans"/>
                <a:cs typeface="Open Sans"/>
                <a:sym typeface="Open Sans"/>
              </a:rPr>
              <a:t>Em parte </a:t>
            </a:r>
            <a:r>
              <a:rPr b="0" i="0" lang="en-US" sz="4400" u="none" cap="none" strike="noStrike">
                <a:solidFill>
                  <a:srgbClr val="000000"/>
                </a:solidFill>
                <a:latin typeface="Open Sans"/>
                <a:ea typeface="Open Sans"/>
                <a:cs typeface="Open Sans"/>
                <a:sym typeface="Open Sans"/>
              </a:rPr>
              <a:t>uma declaração de direitos legais e  obrigações estabelecidas.</a:t>
            </a:r>
            <a:endParaRPr b="1" i="0" sz="4400" u="none" cap="none" strike="noStrike">
              <a:solidFill>
                <a:srgbClr val="000000"/>
              </a:solidFill>
              <a:latin typeface="Open Sans"/>
              <a:ea typeface="Open Sans"/>
              <a:cs typeface="Open Sans"/>
              <a:sym typeface="Open Sans"/>
            </a:endParaRPr>
          </a:p>
          <a:p>
            <a:pPr indent="0" lvl="0" marL="350837" marR="0" rtl="0" algn="l">
              <a:lnSpc>
                <a:spcPct val="100000"/>
              </a:lnSpc>
              <a:spcBef>
                <a:spcPts val="2667"/>
              </a:spcBef>
              <a:spcAft>
                <a:spcPts val="0"/>
              </a:spcAft>
              <a:buClr>
                <a:srgbClr val="FF0000"/>
              </a:buClr>
              <a:buSzPts val="4400"/>
              <a:buFont typeface="Open Sans"/>
              <a:buNone/>
            </a:pPr>
            <a:r>
              <a:t/>
            </a:r>
            <a:endParaRPr b="0" i="0" sz="4400" u="none" cap="none" strike="noStrike">
              <a:solidFill>
                <a:srgbClr val="FF0000"/>
              </a:solidFill>
              <a:latin typeface="Open Sans"/>
              <a:ea typeface="Open Sans"/>
              <a:cs typeface="Open Sans"/>
              <a:sym typeface="Open Sans"/>
            </a:endParaRPr>
          </a:p>
        </p:txBody>
      </p:sp>
      <p:sp>
        <p:nvSpPr>
          <p:cNvPr id="215" name="Google Shape;215;p3"/>
          <p:cNvSpPr txBox="1"/>
          <p:nvPr>
            <p:ph idx="12" type="sldNum"/>
          </p:nvPr>
        </p:nvSpPr>
        <p:spPr>
          <a:xfrm>
            <a:off x="4051882" y="8511218"/>
            <a:ext cx="393600" cy="390600"/>
          </a:xfrm>
          <a:prstGeom prst="rect">
            <a:avLst/>
          </a:prstGeom>
          <a:noFill/>
          <a:ln>
            <a:noFill/>
          </a:ln>
        </p:spPr>
        <p:txBody>
          <a:bodyPr anchorCtr="0" anchor="t" bIns="50800" lIns="50800" spcFirstLastPara="1" rIns="50800" wrap="square" tIns="50800">
            <a:noAutofit/>
          </a:bodyPr>
          <a:lstStyle/>
          <a:p>
            <a:pPr indent="0" lvl="0" marL="0" rtl="0" algn="l">
              <a:lnSpc>
                <a:spcPct val="100000"/>
              </a:lnSpc>
              <a:spcBef>
                <a:spcPts val="0"/>
              </a:spcBef>
              <a:spcAft>
                <a:spcPts val="0"/>
              </a:spcAft>
              <a:buSzPts val="1800"/>
              <a:buNone/>
            </a:pPr>
            <a:fld id="{00000000-1234-1234-1234-123412341234}" type="slidenum">
              <a:rPr lang="en-US"/>
              <a:t>‹#›</a:t>
            </a:fld>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9">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9">
                                            <p:txEl>
                                              <p:pRg end="1" st="1"/>
                                            </p:txEl>
                                          </p:spTgt>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1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sp>
        <p:nvSpPr>
          <p:cNvPr id="220" name="Google Shape;220;gd87ebe4939_0_213"/>
          <p:cNvSpPr txBox="1"/>
          <p:nvPr>
            <p:ph type="title"/>
          </p:nvPr>
        </p:nvSpPr>
        <p:spPr>
          <a:xfrm>
            <a:off x="392113" y="69850"/>
            <a:ext cx="13954200" cy="1130400"/>
          </a:xfrm>
          <a:prstGeom prst="rect">
            <a:avLst/>
          </a:prstGeom>
          <a:noFill/>
          <a:ln>
            <a:noFill/>
          </a:ln>
        </p:spPr>
        <p:txBody>
          <a:bodyPr anchorCtr="0" anchor="t" bIns="50800" lIns="50800" spcFirstLastPara="1" rIns="50800" wrap="square" tIns="50800">
            <a:noAutofit/>
          </a:bodyPr>
          <a:lstStyle/>
          <a:p>
            <a:pPr indent="0" lvl="0" marL="0" rtl="0" algn="l">
              <a:lnSpc>
                <a:spcPct val="100000"/>
              </a:lnSpc>
              <a:spcBef>
                <a:spcPts val="0"/>
              </a:spcBef>
              <a:spcAft>
                <a:spcPts val="0"/>
              </a:spcAft>
              <a:buSzPts val="1400"/>
              <a:buNone/>
            </a:pPr>
            <a:r>
              <a:rPr lang="en-US" sz="6200"/>
              <a:t>Os fundamentos jurídicos</a:t>
            </a:r>
            <a:endParaRPr sz="6200"/>
          </a:p>
        </p:txBody>
      </p:sp>
      <p:sp>
        <p:nvSpPr>
          <p:cNvPr id="221" name="Google Shape;221;gd87ebe4939_0_213"/>
          <p:cNvSpPr txBox="1"/>
          <p:nvPr>
            <p:ph idx="1" type="body"/>
          </p:nvPr>
        </p:nvSpPr>
        <p:spPr>
          <a:xfrm>
            <a:off x="594300" y="1200250"/>
            <a:ext cx="16948200" cy="2385000"/>
          </a:xfrm>
          <a:prstGeom prst="rect">
            <a:avLst/>
          </a:prstGeom>
          <a:noFill/>
          <a:ln>
            <a:noFill/>
          </a:ln>
        </p:spPr>
        <p:txBody>
          <a:bodyPr anchorCtr="0" anchor="t" bIns="50800" lIns="50800" spcFirstLastPara="1" rIns="50800" wrap="square" tIns="50800">
            <a:noAutofit/>
          </a:bodyPr>
          <a:lstStyle/>
          <a:p>
            <a:pPr indent="0" lvl="0" marL="0" rtl="0" algn="l">
              <a:lnSpc>
                <a:spcPct val="100000"/>
              </a:lnSpc>
              <a:spcBef>
                <a:spcPts val="0"/>
              </a:spcBef>
              <a:spcAft>
                <a:spcPts val="0"/>
              </a:spcAft>
              <a:buClr>
                <a:srgbClr val="000000"/>
              </a:buClr>
              <a:buSzPts val="4200"/>
              <a:buFont typeface="Open Sans"/>
              <a:buNone/>
            </a:pPr>
            <a:r>
              <a:rPr lang="en-US" sz="3900">
                <a:solidFill>
                  <a:srgbClr val="000000"/>
                </a:solidFill>
              </a:rPr>
              <a:t>No que diz respeito aos </a:t>
            </a:r>
            <a:r>
              <a:rPr b="1" lang="en-US" sz="3900">
                <a:solidFill>
                  <a:srgbClr val="000000"/>
                </a:solidFill>
              </a:rPr>
              <a:t>direitos e </a:t>
            </a:r>
            <a:r>
              <a:rPr lang="en-US" sz="3900">
                <a:solidFill>
                  <a:srgbClr val="000000"/>
                </a:solidFill>
              </a:rPr>
              <a:t>às </a:t>
            </a:r>
            <a:r>
              <a:rPr b="1" lang="en-US" sz="3900">
                <a:solidFill>
                  <a:srgbClr val="000000"/>
                </a:solidFill>
              </a:rPr>
              <a:t>obrigações legais</a:t>
            </a:r>
            <a:r>
              <a:rPr lang="en-US" sz="3900">
                <a:solidFill>
                  <a:srgbClr val="000000"/>
                </a:solidFill>
              </a:rPr>
              <a:t>, a Carta Humanitária resume as bases jurídicas essenciais que têm maior impacto no bem-estar das pessoas afetadas por desastres ou conflitos.</a:t>
            </a:r>
            <a:r>
              <a:rPr lang="en-US" sz="4100">
                <a:solidFill>
                  <a:srgbClr val="000000"/>
                </a:solidFill>
              </a:rPr>
              <a:t> </a:t>
            </a:r>
            <a:endParaRPr sz="4100">
              <a:solidFill>
                <a:srgbClr val="000000"/>
              </a:solidFill>
            </a:endParaRPr>
          </a:p>
          <a:p>
            <a:pPr indent="0" lvl="0" marL="0" rtl="0" algn="ctr">
              <a:lnSpc>
                <a:spcPct val="100000"/>
              </a:lnSpc>
              <a:spcBef>
                <a:spcPts val="0"/>
              </a:spcBef>
              <a:spcAft>
                <a:spcPts val="0"/>
              </a:spcAft>
              <a:buClr>
                <a:srgbClr val="000000"/>
              </a:buClr>
              <a:buSzPts val="4200"/>
              <a:buFont typeface="Open Sans"/>
              <a:buNone/>
            </a:pPr>
            <a:r>
              <a:t/>
            </a:r>
            <a:endParaRPr sz="4100">
              <a:solidFill>
                <a:srgbClr val="000000"/>
              </a:solidFill>
            </a:endParaRPr>
          </a:p>
        </p:txBody>
      </p:sp>
      <p:sp>
        <p:nvSpPr>
          <p:cNvPr id="222" name="Google Shape;222;gd87ebe4939_0_213"/>
          <p:cNvSpPr txBox="1"/>
          <p:nvPr>
            <p:ph idx="12" type="sldNum"/>
          </p:nvPr>
        </p:nvSpPr>
        <p:spPr>
          <a:xfrm>
            <a:off x="3880279" y="7937877"/>
            <a:ext cx="382800" cy="371700"/>
          </a:xfrm>
          <a:prstGeom prst="rect">
            <a:avLst/>
          </a:prstGeom>
          <a:noFill/>
          <a:ln>
            <a:noFill/>
          </a:ln>
        </p:spPr>
        <p:txBody>
          <a:bodyPr anchorCtr="0" anchor="t" bIns="50800" lIns="50800" spcFirstLastPara="1" rIns="50800" wrap="square" tIns="50800">
            <a:noAutofit/>
          </a:bodyPr>
          <a:lstStyle/>
          <a:p>
            <a:pPr indent="0" lvl="0" marL="0" rtl="0" algn="l">
              <a:lnSpc>
                <a:spcPct val="100000"/>
              </a:lnSpc>
              <a:spcBef>
                <a:spcPts val="0"/>
              </a:spcBef>
              <a:spcAft>
                <a:spcPts val="0"/>
              </a:spcAft>
              <a:buSzPts val="1800"/>
              <a:buNone/>
            </a:pPr>
            <a:fld id="{00000000-1234-1234-1234-123412341234}" type="slidenum">
              <a:rPr lang="en-US"/>
              <a:t>‹#›</a:t>
            </a:fld>
            <a:endParaRPr/>
          </a:p>
        </p:txBody>
      </p:sp>
      <p:grpSp>
        <p:nvGrpSpPr>
          <p:cNvPr id="223" name="Google Shape;223;gd87ebe4939_0_213"/>
          <p:cNvGrpSpPr/>
          <p:nvPr/>
        </p:nvGrpSpPr>
        <p:grpSpPr>
          <a:xfrm>
            <a:off x="3155946" y="3768667"/>
            <a:ext cx="11028207" cy="3657485"/>
            <a:chOff x="2649823" y="4262441"/>
            <a:chExt cx="11335396" cy="3844723"/>
          </a:xfrm>
        </p:grpSpPr>
        <p:grpSp>
          <p:nvGrpSpPr>
            <p:cNvPr id="224" name="Google Shape;224;gd87ebe4939_0_213"/>
            <p:cNvGrpSpPr/>
            <p:nvPr/>
          </p:nvGrpSpPr>
          <p:grpSpPr>
            <a:xfrm>
              <a:off x="2649823" y="4262441"/>
              <a:ext cx="11335396" cy="3758587"/>
              <a:chOff x="0" y="-21328"/>
              <a:chExt cx="11335396" cy="3758587"/>
            </a:xfrm>
          </p:grpSpPr>
          <p:sp>
            <p:nvSpPr>
              <p:cNvPr id="225" name="Google Shape;225;gd87ebe4939_0_213"/>
              <p:cNvSpPr/>
              <p:nvPr/>
            </p:nvSpPr>
            <p:spPr>
              <a:xfrm>
                <a:off x="0" y="-21328"/>
                <a:ext cx="3703500" cy="3715800"/>
              </a:xfrm>
              <a:prstGeom prst="roundRect">
                <a:avLst>
                  <a:gd fmla="val 10000" name="adj"/>
                </a:avLst>
              </a:prstGeom>
              <a:solidFill>
                <a:schemeClr val="lt1"/>
              </a:solidFill>
              <a:ln cap="flat" cmpd="sng" w="25400">
                <a:solidFill>
                  <a:srgbClr val="007A26"/>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6" name="Google Shape;226;gd87ebe4939_0_213"/>
              <p:cNvSpPr txBox="1"/>
              <p:nvPr/>
            </p:nvSpPr>
            <p:spPr>
              <a:xfrm>
                <a:off x="0" y="1465042"/>
                <a:ext cx="3703500" cy="1486500"/>
              </a:xfrm>
              <a:prstGeom prst="rect">
                <a:avLst/>
              </a:prstGeom>
              <a:noFill/>
              <a:ln>
                <a:noFill/>
              </a:ln>
            </p:spPr>
            <p:txBody>
              <a:bodyPr anchorCtr="0" anchor="ctr" bIns="156450" lIns="156450" spcFirstLastPara="1" rIns="156450" wrap="square" tIns="156450">
                <a:noAutofit/>
              </a:bodyPr>
              <a:lstStyle/>
              <a:p>
                <a:pPr indent="0" lvl="0" marL="0" marR="0" rtl="0" algn="ctr">
                  <a:lnSpc>
                    <a:spcPct val="90000"/>
                  </a:lnSpc>
                  <a:spcBef>
                    <a:spcPts val="0"/>
                  </a:spcBef>
                  <a:spcAft>
                    <a:spcPts val="0"/>
                  </a:spcAft>
                  <a:buClr>
                    <a:srgbClr val="000000"/>
                  </a:buClr>
                  <a:buSzPts val="2200"/>
                  <a:buFont typeface="Arial"/>
                  <a:buNone/>
                </a:pPr>
                <a:r>
                  <a:rPr b="1" i="0" lang="en-US" sz="2200" u="none" cap="none" strike="noStrike">
                    <a:solidFill>
                      <a:schemeClr val="lt1"/>
                    </a:solidFill>
                    <a:latin typeface="Open Sans"/>
                    <a:ea typeface="Open Sans"/>
                    <a:cs typeface="Open Sans"/>
                    <a:sym typeface="Open Sans"/>
                  </a:rPr>
                  <a:t>Derecho Internacional sobre Refugiados/ Principios Deng para PDIs</a:t>
                </a:r>
                <a:endParaRPr b="0" i="0" sz="1400" u="none" cap="none" strike="noStrike">
                  <a:solidFill>
                    <a:srgbClr val="000000"/>
                  </a:solidFill>
                  <a:latin typeface="Arial"/>
                  <a:ea typeface="Arial"/>
                  <a:cs typeface="Arial"/>
                  <a:sym typeface="Arial"/>
                </a:endParaRPr>
              </a:p>
            </p:txBody>
          </p:sp>
          <p:sp>
            <p:nvSpPr>
              <p:cNvPr id="227" name="Google Shape;227;gd87ebe4939_0_213"/>
              <p:cNvSpPr/>
              <p:nvPr/>
            </p:nvSpPr>
            <p:spPr>
              <a:xfrm>
                <a:off x="1235502" y="201626"/>
                <a:ext cx="1237500" cy="1237500"/>
              </a:xfrm>
              <a:prstGeom prst="ellipse">
                <a:avLst/>
              </a:prstGeom>
              <a:blipFill rotWithShape="1">
                <a:blip r:embed="rId3">
                  <a:alphaModFix/>
                </a:blip>
                <a:stretch>
                  <a:fillRect b="0" l="-5999" r="-5989" t="0"/>
                </a:stretch>
              </a:blipFill>
              <a:ln cap="flat" cmpd="sng" w="25400">
                <a:solidFill>
                  <a:srgbClr val="007A26"/>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8" name="Google Shape;228;gd87ebe4939_0_213"/>
              <p:cNvSpPr/>
              <p:nvPr/>
            </p:nvSpPr>
            <p:spPr>
              <a:xfrm>
                <a:off x="3817138" y="-21328"/>
                <a:ext cx="3703500" cy="3715800"/>
              </a:xfrm>
              <a:prstGeom prst="roundRect">
                <a:avLst>
                  <a:gd fmla="val 10000" name="adj"/>
                </a:avLst>
              </a:prstGeom>
              <a:solidFill>
                <a:schemeClr val="lt1"/>
              </a:solidFill>
              <a:ln cap="flat" cmpd="sng" w="25400">
                <a:solidFill>
                  <a:srgbClr val="007A26"/>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9" name="Google Shape;229;gd87ebe4939_0_213"/>
              <p:cNvSpPr txBox="1"/>
              <p:nvPr/>
            </p:nvSpPr>
            <p:spPr>
              <a:xfrm>
                <a:off x="3817138" y="1465042"/>
                <a:ext cx="3703500" cy="1486500"/>
              </a:xfrm>
              <a:prstGeom prst="rect">
                <a:avLst/>
              </a:prstGeom>
              <a:noFill/>
              <a:ln>
                <a:noFill/>
              </a:ln>
            </p:spPr>
            <p:txBody>
              <a:bodyPr anchorCtr="0" anchor="ctr" bIns="156450" lIns="156450" spcFirstLastPara="1" rIns="156450" wrap="square" tIns="156450">
                <a:noAutofit/>
              </a:bodyPr>
              <a:lstStyle/>
              <a:p>
                <a:pPr indent="0" lvl="0" marL="0" marR="0" rtl="0" algn="ctr">
                  <a:lnSpc>
                    <a:spcPct val="90000"/>
                  </a:lnSpc>
                  <a:spcBef>
                    <a:spcPts val="0"/>
                  </a:spcBef>
                  <a:spcAft>
                    <a:spcPts val="0"/>
                  </a:spcAft>
                  <a:buClr>
                    <a:srgbClr val="000000"/>
                  </a:buClr>
                  <a:buSzPts val="2200"/>
                  <a:buFont typeface="Arial"/>
                  <a:buNone/>
                </a:pPr>
                <a:r>
                  <a:rPr b="1" i="0" lang="en-US" sz="2200" u="none" cap="none" strike="noStrike">
                    <a:solidFill>
                      <a:schemeClr val="lt1"/>
                    </a:solidFill>
                    <a:latin typeface="Open Sans"/>
                    <a:ea typeface="Open Sans"/>
                    <a:cs typeface="Open Sans"/>
                    <a:sym typeface="Open Sans"/>
                  </a:rPr>
                  <a:t>Legislación sobre Derechos Humanos</a:t>
                </a:r>
                <a:endParaRPr b="0" i="0" sz="1400" u="none" cap="none" strike="noStrike">
                  <a:solidFill>
                    <a:srgbClr val="000000"/>
                  </a:solidFill>
                  <a:latin typeface="Arial"/>
                  <a:ea typeface="Arial"/>
                  <a:cs typeface="Arial"/>
                  <a:sym typeface="Arial"/>
                </a:endParaRPr>
              </a:p>
            </p:txBody>
          </p:sp>
          <p:sp>
            <p:nvSpPr>
              <p:cNvPr id="230" name="Google Shape;230;gd87ebe4939_0_213"/>
              <p:cNvSpPr/>
              <p:nvPr/>
            </p:nvSpPr>
            <p:spPr>
              <a:xfrm>
                <a:off x="5050260" y="201626"/>
                <a:ext cx="1237500" cy="1237500"/>
              </a:xfrm>
              <a:prstGeom prst="ellipse">
                <a:avLst/>
              </a:prstGeom>
              <a:blipFill rotWithShape="1">
                <a:blip r:embed="rId4">
                  <a:alphaModFix/>
                </a:blip>
                <a:stretch>
                  <a:fillRect b="0" l="-5999" r="-5989" t="0"/>
                </a:stretch>
              </a:blipFill>
              <a:ln cap="flat" cmpd="sng" w="25400">
                <a:solidFill>
                  <a:srgbClr val="007A26"/>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1" name="Google Shape;231;gd87ebe4939_0_213"/>
              <p:cNvSpPr/>
              <p:nvPr/>
            </p:nvSpPr>
            <p:spPr>
              <a:xfrm>
                <a:off x="7631896" y="-21328"/>
                <a:ext cx="3703500" cy="3715800"/>
              </a:xfrm>
              <a:prstGeom prst="roundRect">
                <a:avLst>
                  <a:gd fmla="val 10000" name="adj"/>
                </a:avLst>
              </a:prstGeom>
              <a:solidFill>
                <a:schemeClr val="lt1"/>
              </a:solidFill>
              <a:ln cap="flat" cmpd="sng" w="25400">
                <a:solidFill>
                  <a:srgbClr val="007A26"/>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2" name="Google Shape;232;gd87ebe4939_0_213"/>
              <p:cNvSpPr txBox="1"/>
              <p:nvPr/>
            </p:nvSpPr>
            <p:spPr>
              <a:xfrm>
                <a:off x="7631896" y="1465042"/>
                <a:ext cx="3703500" cy="1486500"/>
              </a:xfrm>
              <a:prstGeom prst="rect">
                <a:avLst/>
              </a:prstGeom>
              <a:noFill/>
              <a:ln>
                <a:noFill/>
              </a:ln>
            </p:spPr>
            <p:txBody>
              <a:bodyPr anchorCtr="0" anchor="ctr" bIns="156450" lIns="156450" spcFirstLastPara="1" rIns="156450" wrap="square" tIns="156450">
                <a:noAutofit/>
              </a:bodyPr>
              <a:lstStyle/>
              <a:p>
                <a:pPr indent="0" lvl="0" marL="0" marR="0" rtl="0" algn="ctr">
                  <a:lnSpc>
                    <a:spcPct val="90000"/>
                  </a:lnSpc>
                  <a:spcBef>
                    <a:spcPts val="0"/>
                  </a:spcBef>
                  <a:spcAft>
                    <a:spcPts val="0"/>
                  </a:spcAft>
                  <a:buClr>
                    <a:srgbClr val="000000"/>
                  </a:buClr>
                  <a:buSzPts val="2200"/>
                  <a:buFont typeface="Arial"/>
                  <a:buNone/>
                </a:pPr>
                <a:r>
                  <a:rPr b="1" i="0" lang="en-US" sz="2200" u="none" cap="none" strike="noStrike">
                    <a:solidFill>
                      <a:schemeClr val="lt1"/>
                    </a:solidFill>
                    <a:latin typeface="Open Sans"/>
                    <a:ea typeface="Open Sans"/>
                    <a:cs typeface="Open Sans"/>
                    <a:sym typeface="Open Sans"/>
                  </a:rPr>
                  <a:t>Derecho Internacional Humanitario</a:t>
                </a:r>
                <a:endParaRPr b="1" i="0" sz="2200" u="none" cap="none" strike="noStrike">
                  <a:solidFill>
                    <a:schemeClr val="lt1"/>
                  </a:solidFill>
                  <a:latin typeface="Open Sans"/>
                  <a:ea typeface="Open Sans"/>
                  <a:cs typeface="Open Sans"/>
                  <a:sym typeface="Open Sans"/>
                </a:endParaRPr>
              </a:p>
            </p:txBody>
          </p:sp>
          <p:sp>
            <p:nvSpPr>
              <p:cNvPr id="233" name="Google Shape;233;gd87ebe4939_0_213"/>
              <p:cNvSpPr/>
              <p:nvPr/>
            </p:nvSpPr>
            <p:spPr>
              <a:xfrm>
                <a:off x="8865018" y="201626"/>
                <a:ext cx="1237500" cy="1237500"/>
              </a:xfrm>
              <a:prstGeom prst="ellipse">
                <a:avLst/>
              </a:prstGeom>
              <a:blipFill rotWithShape="1">
                <a:blip r:embed="rId5">
                  <a:alphaModFix/>
                </a:blip>
                <a:stretch>
                  <a:fillRect b="0" l="-5999" r="-5989" t="0"/>
                </a:stretch>
              </a:blipFill>
              <a:ln cap="flat" cmpd="sng" w="25400">
                <a:solidFill>
                  <a:srgbClr val="007A26"/>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4" name="Google Shape;234;gd87ebe4939_0_213"/>
              <p:cNvSpPr/>
              <p:nvPr/>
            </p:nvSpPr>
            <p:spPr>
              <a:xfrm>
                <a:off x="453516" y="2722959"/>
                <a:ext cx="10431000" cy="1014300"/>
              </a:xfrm>
              <a:prstGeom prst="leftRightArrow">
                <a:avLst>
                  <a:gd fmla="val 50000" name="adj1"/>
                  <a:gd fmla="val 50000" name="adj2"/>
                </a:avLst>
              </a:prstGeom>
              <a:solidFill>
                <a:srgbClr val="A8C2AA"/>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35" name="Google Shape;235;gd87ebe4939_0_213"/>
            <p:cNvSpPr txBox="1"/>
            <p:nvPr/>
          </p:nvSpPr>
          <p:spPr>
            <a:xfrm>
              <a:off x="6628465" y="7265964"/>
              <a:ext cx="3420900" cy="841200"/>
            </a:xfrm>
            <a:prstGeom prst="rect">
              <a:avLst/>
            </a:prstGeom>
            <a:no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2400"/>
                <a:buFont typeface="Arial"/>
                <a:buNone/>
              </a:pPr>
              <a:r>
                <a:rPr b="1" i="0" lang="en-US" sz="2400" u="none" cap="none" strike="noStrike">
                  <a:solidFill>
                    <a:srgbClr val="292929"/>
                  </a:solidFill>
                  <a:latin typeface="Open Sans"/>
                  <a:ea typeface="Open Sans"/>
                  <a:cs typeface="Open Sans"/>
                  <a:sym typeface="Open Sans"/>
                </a:rPr>
                <a:t>Marco Legal Internacional</a:t>
              </a:r>
              <a:endParaRPr b="1" i="0" sz="2400" u="none" cap="none" strike="noStrike">
                <a:solidFill>
                  <a:srgbClr val="292929"/>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2400"/>
                <a:buFont typeface="Arial"/>
                <a:buNone/>
              </a:pPr>
              <a:r>
                <a:t/>
              </a:r>
              <a:endParaRPr b="0" i="0" sz="2400" u="none" cap="none" strike="noStrike">
                <a:solidFill>
                  <a:srgbClr val="292929"/>
                </a:solidFill>
                <a:latin typeface="Open Sans"/>
                <a:ea typeface="Open Sans"/>
                <a:cs typeface="Open Sans"/>
                <a:sym typeface="Open Sans"/>
              </a:endParaRPr>
            </a:p>
          </p:txBody>
        </p:sp>
        <p:sp>
          <p:nvSpPr>
            <p:cNvPr id="236" name="Google Shape;236;gd87ebe4939_0_213"/>
            <p:cNvSpPr/>
            <p:nvPr/>
          </p:nvSpPr>
          <p:spPr>
            <a:xfrm>
              <a:off x="6079331" y="4876800"/>
              <a:ext cx="667500" cy="682500"/>
            </a:xfrm>
            <a:prstGeom prst="plus">
              <a:avLst>
                <a:gd fmla="val 31211" name="adj"/>
              </a:avLst>
            </a:prstGeom>
            <a:solidFill>
              <a:srgbClr val="00B297"/>
            </a:solidFill>
            <a:ln cap="flat" cmpd="sng" w="25400">
              <a:solidFill>
                <a:srgbClr val="292929"/>
              </a:solidFill>
              <a:prstDash val="solid"/>
              <a:round/>
              <a:headEnd len="sm" w="sm" type="none"/>
              <a:tailEnd len="sm" w="sm" type="none"/>
            </a:ln>
            <a:effectLst>
              <a:outerShdw blurRad="38100" rotWithShape="0" dir="5400000" dist="25400">
                <a:srgbClr val="000000">
                  <a:alpha val="49020"/>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237" name="Google Shape;237;gd87ebe4939_0_213"/>
            <p:cNvSpPr/>
            <p:nvPr/>
          </p:nvSpPr>
          <p:spPr>
            <a:xfrm>
              <a:off x="9883576" y="4876800"/>
              <a:ext cx="667500" cy="682500"/>
            </a:xfrm>
            <a:prstGeom prst="plus">
              <a:avLst>
                <a:gd fmla="val 31211" name="adj"/>
              </a:avLst>
            </a:prstGeom>
            <a:solidFill>
              <a:srgbClr val="00B297"/>
            </a:solidFill>
            <a:ln cap="flat" cmpd="sng" w="25400">
              <a:solidFill>
                <a:srgbClr val="292929"/>
              </a:solidFill>
              <a:prstDash val="solid"/>
              <a:round/>
              <a:headEnd len="sm" w="sm" type="none"/>
              <a:tailEnd len="sm" w="sm" type="none"/>
            </a:ln>
            <a:effectLst>
              <a:outerShdw blurRad="38100" rotWithShape="0" dir="5400000" dist="25400">
                <a:srgbClr val="000000">
                  <a:alpha val="49020"/>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grpSp>
      <p:sp>
        <p:nvSpPr>
          <p:cNvPr id="238" name="Google Shape;238;gd87ebe4939_0_213"/>
          <p:cNvSpPr/>
          <p:nvPr/>
        </p:nvSpPr>
        <p:spPr>
          <a:xfrm>
            <a:off x="6866045" y="3314757"/>
            <a:ext cx="3610500" cy="5127000"/>
          </a:xfrm>
          <a:prstGeom prst="roundRect">
            <a:avLst>
              <a:gd fmla="val 12254" name="adj"/>
            </a:avLst>
          </a:prstGeom>
          <a:solidFill>
            <a:srgbClr val="6DFFEA"/>
          </a:solidFill>
          <a:ln cap="flat" cmpd="sng" w="25400">
            <a:solidFill>
              <a:schemeClr val="accent1"/>
            </a:solidFill>
            <a:prstDash val="solid"/>
            <a:round/>
            <a:headEnd len="sm" w="sm" type="none"/>
            <a:tailEnd len="sm" w="sm" type="none"/>
          </a:ln>
          <a:effectLst>
            <a:outerShdw blurRad="38100" rotWithShape="0" dir="5400000" dist="25400">
              <a:srgbClr val="000000">
                <a:alpha val="49020"/>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2000"/>
              <a:buFont typeface="Arial"/>
              <a:buNone/>
            </a:pPr>
            <a:r>
              <a:rPr b="1" i="0" lang="en-US" sz="2000" u="none" cap="none" strike="noStrike">
                <a:solidFill>
                  <a:srgbClr val="292929"/>
                </a:solidFill>
                <a:latin typeface="Open Sans"/>
                <a:ea typeface="Open Sans"/>
                <a:cs typeface="Open Sans"/>
                <a:sym typeface="Open Sans"/>
              </a:rPr>
              <a:t>A Carta da ONU (1945)</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rgbClr val="292929"/>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2000"/>
              <a:buFont typeface="Arial"/>
              <a:buNone/>
            </a:pPr>
            <a:r>
              <a:rPr b="1" i="0" lang="en-US" sz="2000" u="none" cap="none" strike="noStrike">
                <a:solidFill>
                  <a:srgbClr val="292929"/>
                </a:solidFill>
                <a:latin typeface="Open Sans"/>
                <a:ea typeface="Open Sans"/>
                <a:cs typeface="Open Sans"/>
                <a:sym typeface="Open Sans"/>
              </a:rPr>
              <a:t>A Declaração Universal dos Direitos Humanos (1948)</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rgbClr val="292929"/>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2000"/>
              <a:buFont typeface="Arial"/>
              <a:buNone/>
            </a:pPr>
            <a:r>
              <a:rPr b="1" i="0" lang="en-US" sz="2000" u="none" cap="none" strike="noStrike">
                <a:solidFill>
                  <a:srgbClr val="292929"/>
                </a:solidFill>
                <a:latin typeface="Open Sans"/>
                <a:ea typeface="Open Sans"/>
                <a:cs typeface="Open Sans"/>
                <a:sym typeface="Open Sans"/>
              </a:rPr>
              <a:t>Pacto Internacional dos Direitos Económicos, Sociais e Culturais (1976)</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rgbClr val="292929"/>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2000"/>
              <a:buFont typeface="Arial"/>
              <a:buNone/>
            </a:pPr>
            <a:r>
              <a:rPr b="1" i="0" lang="en-US" sz="2000" u="none" cap="none" strike="noStrike">
                <a:solidFill>
                  <a:srgbClr val="292929"/>
                </a:solidFill>
                <a:latin typeface="Open Sans"/>
                <a:ea typeface="Open Sans"/>
                <a:cs typeface="Open Sans"/>
                <a:sym typeface="Open Sans"/>
              </a:rPr>
              <a:t>400 tratados + tratados regionais</a:t>
            </a:r>
            <a:endParaRPr b="1" i="0" sz="1800" u="none" cap="none" strike="noStrike">
              <a:solidFill>
                <a:srgbClr val="A5A5A5"/>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rgbClr val="A5A5A5"/>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rgbClr val="A5A5A5"/>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rgbClr val="A5A5A5"/>
              </a:solidFill>
              <a:latin typeface="Open Sans"/>
              <a:ea typeface="Open Sans"/>
              <a:cs typeface="Open Sans"/>
              <a:sym typeface="Open Sans"/>
            </a:endParaRPr>
          </a:p>
        </p:txBody>
      </p:sp>
      <p:sp>
        <p:nvSpPr>
          <p:cNvPr id="239" name="Google Shape;239;gd87ebe4939_0_213"/>
          <p:cNvSpPr/>
          <p:nvPr/>
        </p:nvSpPr>
        <p:spPr>
          <a:xfrm>
            <a:off x="3171440" y="3299225"/>
            <a:ext cx="3610500" cy="5127000"/>
          </a:xfrm>
          <a:prstGeom prst="roundRect">
            <a:avLst>
              <a:gd fmla="val 12254" name="adj"/>
            </a:avLst>
          </a:prstGeom>
          <a:solidFill>
            <a:srgbClr val="6DFFEA"/>
          </a:solidFill>
          <a:ln cap="flat" cmpd="sng" w="25400">
            <a:solidFill>
              <a:schemeClr val="accent1"/>
            </a:solidFill>
            <a:prstDash val="solid"/>
            <a:round/>
            <a:headEnd len="sm" w="sm" type="none"/>
            <a:tailEnd len="sm" w="sm" type="none"/>
          </a:ln>
          <a:effectLst>
            <a:outerShdw blurRad="38100" rotWithShape="0" dir="5400000" dist="25400">
              <a:srgbClr val="000000">
                <a:alpha val="49020"/>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2000"/>
              <a:buFont typeface="Arial"/>
              <a:buNone/>
            </a:pPr>
            <a:r>
              <a:t/>
            </a:r>
            <a:endParaRPr b="1" i="0" sz="2000" u="none" cap="none" strike="noStrike">
              <a:solidFill>
                <a:srgbClr val="292929"/>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2000"/>
              <a:buFont typeface="Arial"/>
              <a:buNone/>
            </a:pPr>
            <a:r>
              <a:rPr b="1" i="0" lang="en-US" sz="2000" u="none" cap="none" strike="noStrike">
                <a:solidFill>
                  <a:srgbClr val="292929"/>
                </a:solidFill>
                <a:latin typeface="Open Sans"/>
                <a:ea typeface="Open Sans"/>
                <a:cs typeface="Open Sans"/>
                <a:sym typeface="Open Sans"/>
              </a:rPr>
              <a:t>Convenção relativa ao Estatuto dos Refugiados (1951)</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rPr b="1" i="0" lang="en-US" sz="1800" u="none" cap="none" strike="noStrike">
                <a:solidFill>
                  <a:srgbClr val="292929"/>
                </a:solidFill>
                <a:latin typeface="Open Sans"/>
                <a:ea typeface="Open Sans"/>
                <a:cs typeface="Open Sans"/>
                <a:sym typeface="Open Sans"/>
              </a:rPr>
              <a:t>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rgbClr val="292929"/>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2000"/>
              <a:buFont typeface="Arial"/>
              <a:buNone/>
            </a:pPr>
            <a:r>
              <a:rPr b="1" i="0" lang="en-US" sz="2000" u="none" cap="none" strike="noStrike">
                <a:solidFill>
                  <a:srgbClr val="292929"/>
                </a:solidFill>
                <a:latin typeface="Open Sans"/>
                <a:ea typeface="Open Sans"/>
                <a:cs typeface="Open Sans"/>
                <a:sym typeface="Open Sans"/>
              </a:rPr>
              <a:t>Convenção da União Africana sobre os refugiados</a:t>
            </a:r>
            <a:endParaRPr b="1" i="0" sz="2000" u="none" cap="none" strike="noStrike">
              <a:solidFill>
                <a:srgbClr val="292929"/>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rgbClr val="A5A5A5"/>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rgbClr val="A5A5A5"/>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rgbClr val="A5A5A5"/>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rgbClr val="A5A5A5"/>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rgbClr val="A5A5A5"/>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rgbClr val="A5A5A5"/>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rgbClr val="A5A5A5"/>
              </a:solidFill>
              <a:latin typeface="Open Sans"/>
              <a:ea typeface="Open Sans"/>
              <a:cs typeface="Open Sans"/>
              <a:sym typeface="Open Sans"/>
            </a:endParaRPr>
          </a:p>
        </p:txBody>
      </p:sp>
      <p:sp>
        <p:nvSpPr>
          <p:cNvPr id="240" name="Google Shape;240;gd87ebe4939_0_213"/>
          <p:cNvSpPr/>
          <p:nvPr/>
        </p:nvSpPr>
        <p:spPr>
          <a:xfrm>
            <a:off x="6511372" y="4377703"/>
            <a:ext cx="649500" cy="649500"/>
          </a:xfrm>
          <a:prstGeom prst="plus">
            <a:avLst>
              <a:gd fmla="val 31211" name="adj"/>
            </a:avLst>
          </a:prstGeom>
          <a:solidFill>
            <a:schemeClr val="dk1"/>
          </a:solidFill>
          <a:ln cap="flat" cmpd="sng" w="25400">
            <a:solidFill>
              <a:srgbClr val="292929"/>
            </a:solidFill>
            <a:prstDash val="solid"/>
            <a:round/>
            <a:headEnd len="sm" w="sm" type="none"/>
            <a:tailEnd len="sm" w="sm" type="none"/>
          </a:ln>
          <a:effectLst>
            <a:outerShdw blurRad="38100" rotWithShape="0" dir="5400000" dist="25400">
              <a:srgbClr val="000000">
                <a:alpha val="49020"/>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241" name="Google Shape;241;gd87ebe4939_0_213"/>
          <p:cNvSpPr/>
          <p:nvPr/>
        </p:nvSpPr>
        <p:spPr>
          <a:xfrm>
            <a:off x="10560650" y="3299226"/>
            <a:ext cx="3610500" cy="5127000"/>
          </a:xfrm>
          <a:prstGeom prst="roundRect">
            <a:avLst>
              <a:gd fmla="val 12254" name="adj"/>
            </a:avLst>
          </a:prstGeom>
          <a:solidFill>
            <a:srgbClr val="6DFFEA"/>
          </a:solidFill>
          <a:ln cap="flat" cmpd="sng" w="25400">
            <a:solidFill>
              <a:schemeClr val="accent1"/>
            </a:solidFill>
            <a:prstDash val="solid"/>
            <a:round/>
            <a:headEnd len="sm" w="sm" type="none"/>
            <a:tailEnd len="sm" w="sm" type="none"/>
          </a:ln>
          <a:effectLst>
            <a:outerShdw blurRad="38100" rotWithShape="0" dir="5400000" dist="25400">
              <a:srgbClr val="000000">
                <a:alpha val="49020"/>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2000"/>
              <a:buFont typeface="Arial"/>
              <a:buNone/>
            </a:pPr>
            <a:br>
              <a:rPr b="1" i="0" lang="en-US" sz="2000" u="none" cap="none" strike="noStrike">
                <a:solidFill>
                  <a:srgbClr val="292929"/>
                </a:solidFill>
                <a:latin typeface="Open Sans"/>
                <a:ea typeface="Open Sans"/>
                <a:cs typeface="Open Sans"/>
                <a:sym typeface="Open Sans"/>
              </a:rPr>
            </a:br>
            <a:r>
              <a:rPr b="1" i="0" lang="en-US" sz="2000" u="none" cap="none" strike="noStrike">
                <a:solidFill>
                  <a:srgbClr val="292929"/>
                </a:solidFill>
                <a:latin typeface="Open Sans"/>
                <a:ea typeface="Open Sans"/>
                <a:cs typeface="Open Sans"/>
                <a:sym typeface="Open Sans"/>
              </a:rPr>
              <a:t>4 Convenções de Genebra fornecem as condições para a gestão da assistência humanitária e proteção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000"/>
              <a:buFont typeface="Arial"/>
              <a:buNone/>
            </a:pPr>
            <a:r>
              <a:t/>
            </a:r>
            <a:endParaRPr b="1" i="0" sz="2000" u="none" cap="none" strike="noStrike">
              <a:solidFill>
                <a:srgbClr val="292929"/>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2000"/>
              <a:buFont typeface="Arial"/>
              <a:buNone/>
            </a:pPr>
            <a:r>
              <a:t/>
            </a:r>
            <a:endParaRPr b="1" i="0" sz="2000" u="none" cap="none" strike="noStrike">
              <a:solidFill>
                <a:srgbClr val="292929"/>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2000"/>
              <a:buFont typeface="Arial"/>
              <a:buNone/>
            </a:pPr>
            <a:r>
              <a:rPr b="1" i="0" lang="en-US" sz="2000" u="none" cap="none" strike="noStrike">
                <a:solidFill>
                  <a:srgbClr val="292929"/>
                </a:solidFill>
                <a:latin typeface="Open Sans"/>
                <a:ea typeface="Open Sans"/>
                <a:cs typeface="Open Sans"/>
                <a:sym typeface="Open Sans"/>
              </a:rPr>
              <a:t>Protocolos </a:t>
            </a:r>
            <a:endParaRPr b="1" i="0" sz="2000" u="none" cap="none" strike="noStrike">
              <a:solidFill>
                <a:srgbClr val="292929"/>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2000"/>
              <a:buFont typeface="Arial"/>
              <a:buNone/>
            </a:pPr>
            <a:r>
              <a:rPr b="1" i="0" lang="en-US" sz="2000" u="none" cap="none" strike="noStrike">
                <a:solidFill>
                  <a:srgbClr val="292929"/>
                </a:solidFill>
                <a:latin typeface="Open Sans"/>
                <a:ea typeface="Open Sans"/>
                <a:cs typeface="Open Sans"/>
                <a:sym typeface="Open Sans"/>
              </a:rPr>
              <a:t>adicionais I ou II</a:t>
            </a:r>
            <a:endParaRPr b="1" i="0" sz="1800" u="none" cap="none" strike="noStrike">
              <a:solidFill>
                <a:srgbClr val="A5A5A5"/>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rgbClr val="A5A5A5"/>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rgbClr val="A5A5A5"/>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rgbClr val="A5A5A5"/>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rgbClr val="A5A5A5"/>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rgbClr val="A5A5A5"/>
              </a:solidFill>
              <a:latin typeface="Open Sans"/>
              <a:ea typeface="Open Sans"/>
              <a:cs typeface="Open Sans"/>
              <a:sym typeface="Open Sans"/>
            </a:endParaRPr>
          </a:p>
        </p:txBody>
      </p:sp>
      <p:sp>
        <p:nvSpPr>
          <p:cNvPr id="242" name="Google Shape;242;gd87ebe4939_0_213"/>
          <p:cNvSpPr/>
          <p:nvPr/>
        </p:nvSpPr>
        <p:spPr>
          <a:xfrm>
            <a:off x="10203136" y="4368633"/>
            <a:ext cx="649500" cy="649500"/>
          </a:xfrm>
          <a:prstGeom prst="plus">
            <a:avLst>
              <a:gd fmla="val 31211" name="adj"/>
            </a:avLst>
          </a:prstGeom>
          <a:solidFill>
            <a:schemeClr val="dk1"/>
          </a:solidFill>
          <a:ln cap="flat" cmpd="sng" w="25400">
            <a:solidFill>
              <a:srgbClr val="292929"/>
            </a:solidFill>
            <a:prstDash val="solid"/>
            <a:round/>
            <a:headEnd len="sm" w="sm" type="none"/>
            <a:tailEnd len="sm" w="sm" type="none"/>
          </a:ln>
          <a:effectLst>
            <a:outerShdw blurRad="38100" rotWithShape="0" dir="5400000" dist="25400">
              <a:srgbClr val="000000">
                <a:alpha val="49020"/>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243" name="Google Shape;243;gd87ebe4939_0_213"/>
          <p:cNvSpPr/>
          <p:nvPr/>
        </p:nvSpPr>
        <p:spPr>
          <a:xfrm>
            <a:off x="3652177" y="7199452"/>
            <a:ext cx="10038000" cy="1008000"/>
          </a:xfrm>
          <a:prstGeom prst="leftRightArrow">
            <a:avLst>
              <a:gd fmla="val 50000" name="adj1"/>
              <a:gd fmla="val 50000" name="adj2"/>
            </a:avLst>
          </a:prstGeom>
          <a:solidFill>
            <a:schemeClr val="dk1"/>
          </a:solidFill>
          <a:ln cap="flat" cmpd="sng" w="25400">
            <a:solidFill>
              <a:schemeClr val="accent1"/>
            </a:solidFill>
            <a:prstDash val="solid"/>
            <a:round/>
            <a:headEnd len="sm" w="sm" type="none"/>
            <a:tailEnd len="sm" w="sm" type="none"/>
          </a:ln>
          <a:effectLst>
            <a:outerShdw blurRad="38100" rotWithShape="0" dir="5400000" dist="25400">
              <a:srgbClr val="000000">
                <a:alpha val="49020"/>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2800"/>
              <a:buFont typeface="Arial"/>
              <a:buNone/>
            </a:pPr>
            <a:r>
              <a:rPr b="1" i="0" lang="en-US" sz="2800" u="none" cap="none" strike="noStrike">
                <a:solidFill>
                  <a:srgbClr val="000000"/>
                </a:solidFill>
                <a:latin typeface="Open Sans"/>
                <a:ea typeface="Open Sans"/>
                <a:cs typeface="Open Sans"/>
                <a:sym typeface="Open Sans"/>
              </a:rPr>
              <a:t>Marco Legal Internacional</a:t>
            </a:r>
            <a:endParaRPr b="1" i="0" sz="2800" u="none" cap="none" strike="noStrike">
              <a:solidFill>
                <a:srgbClr val="000000"/>
              </a:solidFill>
              <a:latin typeface="Open Sans"/>
              <a:ea typeface="Open Sans"/>
              <a:cs typeface="Open Sans"/>
              <a:sym typeface="Open Sans"/>
            </a:endParaRPr>
          </a:p>
        </p:txBody>
      </p:sp>
      <p:sp>
        <p:nvSpPr>
          <p:cNvPr id="244" name="Google Shape;244;gd87ebe4939_0_213"/>
          <p:cNvSpPr txBox="1"/>
          <p:nvPr>
            <p:ph idx="12" type="sldNum"/>
          </p:nvPr>
        </p:nvSpPr>
        <p:spPr>
          <a:xfrm>
            <a:off x="4051882" y="8511218"/>
            <a:ext cx="393600" cy="390600"/>
          </a:xfrm>
          <a:prstGeom prst="rect">
            <a:avLst/>
          </a:prstGeom>
          <a:noFill/>
          <a:ln>
            <a:noFill/>
          </a:ln>
        </p:spPr>
        <p:txBody>
          <a:bodyPr anchorCtr="0" anchor="t" bIns="50800" lIns="50800" spcFirstLastPara="1" rIns="50800" wrap="square" tIns="50800">
            <a:noAutofit/>
          </a:bodyPr>
          <a:lstStyle/>
          <a:p>
            <a:pPr indent="0" lvl="0" marL="0" rtl="0" algn="l">
              <a:lnSpc>
                <a:spcPct val="100000"/>
              </a:lnSpc>
              <a:spcBef>
                <a:spcPts val="0"/>
              </a:spcBef>
              <a:spcAft>
                <a:spcPts val="0"/>
              </a:spcAft>
              <a:buSzPts val="1800"/>
              <a:buNone/>
            </a:pPr>
            <a:fld id="{00000000-1234-1234-1234-123412341234}" type="slidenum">
              <a:rPr lang="en-US"/>
              <a:t>‹#›</a:t>
            </a:fld>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4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4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3"/>
                                        </p:tgtEl>
                                        <p:attrNameLst>
                                          <p:attrName>style.visibility</p:attrName>
                                        </p:attrNameLst>
                                      </p:cBhvr>
                                      <p:to>
                                        <p:strVal val="visible"/>
                                      </p:to>
                                    </p:set>
                                    <p:animEffect filter="fade" transition="in">
                                      <p:cBhvr>
                                        <p:cTn dur="500"/>
                                        <p:tgtEl>
                                          <p:spTgt spid="24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p5"/>
          <p:cNvSpPr txBox="1"/>
          <p:nvPr>
            <p:ph type="title"/>
          </p:nvPr>
        </p:nvSpPr>
        <p:spPr>
          <a:xfrm>
            <a:off x="392704" y="70423"/>
            <a:ext cx="13953494" cy="1130300"/>
          </a:xfrm>
          <a:prstGeom prst="rect">
            <a:avLst/>
          </a:prstGeom>
          <a:noFill/>
          <a:ln>
            <a:noFill/>
          </a:ln>
        </p:spPr>
        <p:txBody>
          <a:bodyPr anchorCtr="0" anchor="t" bIns="50800" lIns="50800" spcFirstLastPara="1" rIns="50800" wrap="square" tIns="50800">
            <a:normAutofit/>
          </a:bodyPr>
          <a:lstStyle/>
          <a:p>
            <a:pPr indent="0" lvl="0" marL="0" rtl="0" algn="l">
              <a:lnSpc>
                <a:spcPct val="100000"/>
              </a:lnSpc>
              <a:spcBef>
                <a:spcPts val="0"/>
              </a:spcBef>
              <a:spcAft>
                <a:spcPts val="0"/>
              </a:spcAft>
              <a:buClr>
                <a:srgbClr val="000000"/>
              </a:buClr>
              <a:buSzPts val="6400"/>
              <a:buFont typeface="Open Sans"/>
              <a:buNone/>
            </a:pPr>
            <a:r>
              <a:rPr lang="en-US"/>
              <a:t>Crença comum</a:t>
            </a:r>
            <a:endParaRPr/>
          </a:p>
        </p:txBody>
      </p:sp>
      <p:sp>
        <p:nvSpPr>
          <p:cNvPr id="250" name="Google Shape;250;p5"/>
          <p:cNvSpPr txBox="1"/>
          <p:nvPr>
            <p:ph idx="1" type="body"/>
          </p:nvPr>
        </p:nvSpPr>
        <p:spPr>
          <a:xfrm>
            <a:off x="800101" y="1753173"/>
            <a:ext cx="15716250" cy="6705320"/>
          </a:xfrm>
          <a:prstGeom prst="rect">
            <a:avLst/>
          </a:prstGeom>
          <a:noFill/>
          <a:ln>
            <a:noFill/>
          </a:ln>
        </p:spPr>
        <p:txBody>
          <a:bodyPr anchorCtr="0" anchor="t" bIns="50800" lIns="50800" spcFirstLastPara="1" rIns="50800" wrap="square" tIns="50800">
            <a:noAutofit/>
          </a:bodyPr>
          <a:lstStyle/>
          <a:p>
            <a:pPr indent="0" lvl="0" marL="0" rtl="0" algn="l">
              <a:lnSpc>
                <a:spcPct val="100000"/>
              </a:lnSpc>
              <a:spcBef>
                <a:spcPts val="0"/>
              </a:spcBef>
              <a:spcAft>
                <a:spcPts val="0"/>
              </a:spcAft>
              <a:buClr>
                <a:srgbClr val="000000"/>
              </a:buClr>
              <a:buSzPts val="4200"/>
              <a:buFont typeface="Open Sans"/>
              <a:buNone/>
            </a:pPr>
            <a:r>
              <a:rPr lang="en-US" sz="4200">
                <a:solidFill>
                  <a:srgbClr val="000000"/>
                </a:solidFill>
              </a:rPr>
              <a:t>Relativamente à </a:t>
            </a:r>
            <a:r>
              <a:rPr b="1" lang="en-US" sz="4200">
                <a:solidFill>
                  <a:srgbClr val="000000"/>
                </a:solidFill>
              </a:rPr>
              <a:t>crença comum,</a:t>
            </a:r>
            <a:r>
              <a:rPr lang="en-US" sz="4200">
                <a:solidFill>
                  <a:srgbClr val="000000"/>
                </a:solidFill>
              </a:rPr>
              <a:t> procura-se</a:t>
            </a:r>
            <a:r>
              <a:rPr lang="en-US" sz="4200">
                <a:solidFill>
                  <a:srgbClr val="000000"/>
                </a:solidFill>
              </a:rPr>
              <a:t> captar um consenso entre as organizações humanitárias sobre os princípios que devem reger a resposta a catástrofes ou conflitos, incluindo os papéis e as responsabilidades dos vários atores envolvidos.</a:t>
            </a:r>
            <a:endParaRPr sz="4200">
              <a:solidFill>
                <a:srgbClr val="000000"/>
              </a:solidFill>
            </a:endParaRPr>
          </a:p>
        </p:txBody>
      </p:sp>
      <p:pic>
        <p:nvPicPr>
          <p:cNvPr id="251" name="Google Shape;251;p5"/>
          <p:cNvPicPr preferRelativeResize="0"/>
          <p:nvPr/>
        </p:nvPicPr>
        <p:blipFill rotWithShape="1">
          <a:blip r:embed="rId3">
            <a:alphaModFix/>
          </a:blip>
          <a:srcRect b="12522" l="0" r="9134" t="0"/>
          <a:stretch/>
        </p:blipFill>
        <p:spPr>
          <a:xfrm>
            <a:off x="4132226" y="4876800"/>
            <a:ext cx="13361387" cy="4876800"/>
          </a:xfrm>
          <a:prstGeom prst="rect">
            <a:avLst/>
          </a:prstGeom>
          <a:noFill/>
          <a:ln>
            <a:noFill/>
          </a:ln>
        </p:spPr>
      </p:pic>
      <p:sp>
        <p:nvSpPr>
          <p:cNvPr id="252" name="Google Shape;252;p5"/>
          <p:cNvSpPr/>
          <p:nvPr/>
        </p:nvSpPr>
        <p:spPr>
          <a:xfrm rot="581714">
            <a:off x="9453945" y="8336478"/>
            <a:ext cx="2050385" cy="73861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3E3E3E"/>
              </a:buClr>
              <a:buSzPts val="4200"/>
              <a:buFont typeface="Open Sans"/>
              <a:buNone/>
            </a:pPr>
            <a:r>
              <a:rPr b="1" i="0" lang="en-US" sz="4200" u="none" cap="none" strike="noStrike">
                <a:solidFill>
                  <a:srgbClr val="3E3E3E"/>
                </a:solidFill>
                <a:latin typeface="Open Sans"/>
                <a:ea typeface="Open Sans"/>
                <a:cs typeface="Open Sans"/>
                <a:sym typeface="Open Sans"/>
              </a:rPr>
              <a:t>Crença</a:t>
            </a:r>
            <a:endParaRPr b="1" i="0" sz="4200" u="none" cap="none" strike="noStrike">
              <a:solidFill>
                <a:srgbClr val="3E3E3E"/>
              </a:solidFill>
              <a:latin typeface="Open Sans"/>
              <a:ea typeface="Open Sans"/>
              <a:cs typeface="Open Sans"/>
              <a:sym typeface="Open Sans"/>
            </a:endParaRPr>
          </a:p>
        </p:txBody>
      </p:sp>
      <p:sp>
        <p:nvSpPr>
          <p:cNvPr id="253" name="Google Shape;253;p5"/>
          <p:cNvSpPr/>
          <p:nvPr/>
        </p:nvSpPr>
        <p:spPr>
          <a:xfrm rot="-488046">
            <a:off x="10948642" y="8337317"/>
            <a:ext cx="3040488" cy="738516"/>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3E3E3E"/>
              </a:buClr>
              <a:buSzPts val="4200"/>
              <a:buFont typeface="Open Sans"/>
              <a:buNone/>
            </a:pPr>
            <a:r>
              <a:rPr b="1" i="0" lang="en-US" sz="4200" u="none" cap="none" strike="noStrike">
                <a:solidFill>
                  <a:srgbClr val="3E3E3E"/>
                </a:solidFill>
                <a:latin typeface="Open Sans"/>
                <a:ea typeface="Open Sans"/>
                <a:cs typeface="Open Sans"/>
                <a:sym typeface="Open Sans"/>
              </a:rPr>
              <a:t>comum</a:t>
            </a:r>
            <a:endParaRPr b="1" i="0" sz="4200" u="none" cap="none" strike="noStrike">
              <a:solidFill>
                <a:srgbClr val="3E3E3E"/>
              </a:solidFill>
              <a:latin typeface="Open Sans"/>
              <a:ea typeface="Open Sans"/>
              <a:cs typeface="Open Sans"/>
              <a:sym typeface="Open Sans"/>
            </a:endParaRPr>
          </a:p>
        </p:txBody>
      </p:sp>
      <p:sp>
        <p:nvSpPr>
          <p:cNvPr id="254" name="Google Shape;254;p5"/>
          <p:cNvSpPr txBox="1"/>
          <p:nvPr>
            <p:ph idx="12" type="sldNum"/>
          </p:nvPr>
        </p:nvSpPr>
        <p:spPr>
          <a:xfrm>
            <a:off x="4051882" y="8511218"/>
            <a:ext cx="393600" cy="390600"/>
          </a:xfrm>
          <a:prstGeom prst="rect">
            <a:avLst/>
          </a:prstGeom>
          <a:noFill/>
          <a:ln>
            <a:noFill/>
          </a:ln>
        </p:spPr>
        <p:txBody>
          <a:bodyPr anchorCtr="0" anchor="t" bIns="50800" lIns="50800" spcFirstLastPara="1" rIns="50800" wrap="square" tIns="50800">
            <a:noAutofit/>
          </a:bodyPr>
          <a:lstStyle/>
          <a:p>
            <a:pPr indent="0" lvl="0" marL="0" rtl="0" algn="l">
              <a:lnSpc>
                <a:spcPct val="100000"/>
              </a:lnSpc>
              <a:spcBef>
                <a:spcPts val="0"/>
              </a:spcBef>
              <a:spcAft>
                <a:spcPts val="0"/>
              </a:spcAft>
              <a:buSzPts val="1800"/>
              <a:buNone/>
            </a:pPr>
            <a:fld id="{00000000-1234-1234-1234-123412341234}" type="slidenum">
              <a:rPr lang="en-US"/>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 name="Shape 258"/>
        <p:cNvGrpSpPr/>
        <p:nvPr/>
      </p:nvGrpSpPr>
      <p:grpSpPr>
        <a:xfrm>
          <a:off x="0" y="0"/>
          <a:ext cx="0" cy="0"/>
          <a:chOff x="0" y="0"/>
          <a:chExt cx="0" cy="0"/>
        </a:xfrm>
      </p:grpSpPr>
      <p:sp>
        <p:nvSpPr>
          <p:cNvPr id="259" name="Google Shape;259;p6"/>
          <p:cNvSpPr txBox="1"/>
          <p:nvPr>
            <p:ph type="title"/>
          </p:nvPr>
        </p:nvSpPr>
        <p:spPr>
          <a:xfrm>
            <a:off x="392704" y="70423"/>
            <a:ext cx="16502594" cy="1130300"/>
          </a:xfrm>
          <a:prstGeom prst="rect">
            <a:avLst/>
          </a:prstGeom>
          <a:noFill/>
          <a:ln>
            <a:noFill/>
          </a:ln>
        </p:spPr>
        <p:txBody>
          <a:bodyPr anchorCtr="0" anchor="t" bIns="50800" lIns="50800" spcFirstLastPara="1" rIns="50800" wrap="square" tIns="50800">
            <a:normAutofit/>
          </a:bodyPr>
          <a:lstStyle/>
          <a:p>
            <a:pPr indent="0" lvl="0" marL="0" rtl="0" algn="l">
              <a:lnSpc>
                <a:spcPct val="100000"/>
              </a:lnSpc>
              <a:spcBef>
                <a:spcPts val="0"/>
              </a:spcBef>
              <a:spcAft>
                <a:spcPts val="0"/>
              </a:spcAft>
              <a:buClr>
                <a:srgbClr val="000000"/>
              </a:buClr>
              <a:buSzPts val="6400"/>
              <a:buFont typeface="Open Sans"/>
              <a:buNone/>
            </a:pPr>
            <a:r>
              <a:rPr lang="en-US"/>
              <a:t>Quatro aspetos da Carta Humanitária</a:t>
            </a:r>
            <a:endParaRPr/>
          </a:p>
        </p:txBody>
      </p:sp>
      <p:sp>
        <p:nvSpPr>
          <p:cNvPr id="260" name="Google Shape;260;p6"/>
          <p:cNvSpPr txBox="1"/>
          <p:nvPr>
            <p:ph idx="1" type="body"/>
          </p:nvPr>
        </p:nvSpPr>
        <p:spPr>
          <a:xfrm>
            <a:off x="1346291" y="1590638"/>
            <a:ext cx="14960509" cy="6675190"/>
          </a:xfrm>
          <a:prstGeom prst="rect">
            <a:avLst/>
          </a:prstGeom>
          <a:noFill/>
          <a:ln>
            <a:noFill/>
          </a:ln>
        </p:spPr>
        <p:txBody>
          <a:bodyPr anchorCtr="0" anchor="t" bIns="50800" lIns="50800" spcFirstLastPara="1" rIns="50800" wrap="square" tIns="50800">
            <a:normAutofit lnSpcReduction="10000"/>
          </a:bodyPr>
          <a:lstStyle/>
          <a:p>
            <a:pPr indent="0" lvl="0" marL="0" rtl="0" algn="l">
              <a:lnSpc>
                <a:spcPct val="100000"/>
              </a:lnSpc>
              <a:spcBef>
                <a:spcPts val="0"/>
              </a:spcBef>
              <a:spcAft>
                <a:spcPts val="0"/>
              </a:spcAft>
              <a:buClr>
                <a:srgbClr val="00B297"/>
              </a:buClr>
              <a:buSzPts val="4000"/>
              <a:buFont typeface="Open Sans"/>
              <a:buNone/>
            </a:pPr>
            <a:r>
              <a:rPr b="1" lang="en-US" sz="3900">
                <a:solidFill>
                  <a:srgbClr val="000000"/>
                </a:solidFill>
              </a:rPr>
              <a:t>A Carta é escrita a partir da perspetiva das organizações humanitárias como um grupo, e é dividida em quatros aspetos distintos:</a:t>
            </a:r>
            <a:r>
              <a:rPr b="1" lang="en-US" sz="3900">
                <a:solidFill>
                  <a:srgbClr val="FF0000"/>
                </a:solidFill>
              </a:rPr>
              <a:t>  </a:t>
            </a:r>
            <a:endParaRPr sz="3900"/>
          </a:p>
          <a:p>
            <a:pPr indent="-565150" lvl="0" marL="1371600" rtl="0" algn="l">
              <a:lnSpc>
                <a:spcPct val="100000"/>
              </a:lnSpc>
              <a:spcBef>
                <a:spcPts val="2667"/>
              </a:spcBef>
              <a:spcAft>
                <a:spcPts val="0"/>
              </a:spcAft>
              <a:buClr>
                <a:srgbClr val="00B297"/>
              </a:buClr>
              <a:buSzPts val="3900"/>
              <a:buFont typeface="Arial"/>
              <a:buChar char="•"/>
            </a:pPr>
            <a:r>
              <a:rPr b="1" lang="en-US" sz="3900">
                <a:solidFill>
                  <a:srgbClr val="000000"/>
                </a:solidFill>
              </a:rPr>
              <a:t>As nossas crenças</a:t>
            </a:r>
            <a:endParaRPr b="1" sz="3900">
              <a:solidFill>
                <a:srgbClr val="000000"/>
              </a:solidFill>
            </a:endParaRPr>
          </a:p>
          <a:p>
            <a:pPr indent="-565150" lvl="0" marL="1371600" rtl="0" algn="l">
              <a:lnSpc>
                <a:spcPct val="100000"/>
              </a:lnSpc>
              <a:spcBef>
                <a:spcPts val="2667"/>
              </a:spcBef>
              <a:spcAft>
                <a:spcPts val="0"/>
              </a:spcAft>
              <a:buClr>
                <a:srgbClr val="00B297"/>
              </a:buClr>
              <a:buSzPts val="3900"/>
              <a:buFont typeface="Arial"/>
              <a:buChar char="•"/>
            </a:pPr>
            <a:r>
              <a:rPr b="1" lang="en-US" sz="3900">
                <a:solidFill>
                  <a:srgbClr val="000000"/>
                </a:solidFill>
              </a:rPr>
              <a:t>O nosso papel</a:t>
            </a:r>
            <a:endParaRPr b="1" sz="3900">
              <a:solidFill>
                <a:srgbClr val="000000"/>
              </a:solidFill>
            </a:endParaRPr>
          </a:p>
          <a:p>
            <a:pPr indent="-565150" lvl="0" marL="1371600" rtl="0" algn="l">
              <a:lnSpc>
                <a:spcPct val="100000"/>
              </a:lnSpc>
              <a:spcBef>
                <a:spcPts val="2667"/>
              </a:spcBef>
              <a:spcAft>
                <a:spcPts val="0"/>
              </a:spcAft>
              <a:buClr>
                <a:srgbClr val="00B297"/>
              </a:buClr>
              <a:buSzPts val="3900"/>
              <a:buFont typeface="Arial"/>
              <a:buChar char="•"/>
            </a:pPr>
            <a:r>
              <a:rPr b="1" lang="en-US" sz="3900">
                <a:solidFill>
                  <a:srgbClr val="000000"/>
                </a:solidFill>
              </a:rPr>
              <a:t>Princípios, direitos e </a:t>
            </a:r>
            <a:br>
              <a:rPr b="1" lang="en-US" sz="3900">
                <a:solidFill>
                  <a:srgbClr val="000000"/>
                </a:solidFill>
              </a:rPr>
            </a:br>
            <a:r>
              <a:rPr b="1" lang="en-US" sz="3900">
                <a:solidFill>
                  <a:srgbClr val="000000"/>
                </a:solidFill>
              </a:rPr>
              <a:t>deveres comuns</a:t>
            </a:r>
            <a:endParaRPr sz="3900">
              <a:solidFill>
                <a:srgbClr val="000000"/>
              </a:solidFill>
            </a:endParaRPr>
          </a:p>
          <a:p>
            <a:pPr indent="-565150" lvl="0" marL="1371600" rtl="0" algn="l">
              <a:lnSpc>
                <a:spcPct val="100000"/>
              </a:lnSpc>
              <a:spcBef>
                <a:spcPts val="2667"/>
              </a:spcBef>
              <a:spcAft>
                <a:spcPts val="0"/>
              </a:spcAft>
              <a:buClr>
                <a:srgbClr val="00B297"/>
              </a:buClr>
              <a:buSzPts val="3900"/>
              <a:buFont typeface="Arial"/>
              <a:buChar char="•"/>
            </a:pPr>
            <a:r>
              <a:rPr b="1" lang="en-US" sz="3900">
                <a:solidFill>
                  <a:srgbClr val="000000"/>
                </a:solidFill>
              </a:rPr>
              <a:t>O nosso compromisso</a:t>
            </a:r>
            <a:endParaRPr sz="3900">
              <a:solidFill>
                <a:srgbClr val="000000"/>
              </a:solidFill>
            </a:endParaRPr>
          </a:p>
          <a:p>
            <a:pPr indent="-317500" lvl="0" marL="571500" rtl="0" algn="l">
              <a:lnSpc>
                <a:spcPct val="100000"/>
              </a:lnSpc>
              <a:spcBef>
                <a:spcPts val="2667"/>
              </a:spcBef>
              <a:spcAft>
                <a:spcPts val="0"/>
              </a:spcAft>
              <a:buClr>
                <a:srgbClr val="00B297"/>
              </a:buClr>
              <a:buSzPts val="4000"/>
              <a:buFont typeface="Arial"/>
              <a:buNone/>
            </a:pPr>
            <a:r>
              <a:t/>
            </a:r>
            <a:endParaRPr>
              <a:solidFill>
                <a:srgbClr val="000000"/>
              </a:solidFill>
            </a:endParaRPr>
          </a:p>
        </p:txBody>
      </p:sp>
      <p:sp>
        <p:nvSpPr>
          <p:cNvPr id="261" name="Google Shape;261;p6"/>
          <p:cNvSpPr txBox="1"/>
          <p:nvPr/>
        </p:nvSpPr>
        <p:spPr>
          <a:xfrm>
            <a:off x="12190629" y="6924499"/>
            <a:ext cx="3739800" cy="1087800"/>
          </a:xfrm>
          <a:prstGeom prst="rect">
            <a:avLst/>
          </a:prstGeom>
          <a:noFill/>
          <a:ln>
            <a:noFill/>
          </a:ln>
        </p:spPr>
        <p:txBody>
          <a:bodyPr anchorCtr="0" anchor="ctr" bIns="50800" lIns="50800" spcFirstLastPara="1" rIns="50800" wrap="square" tIns="50800">
            <a:spAutoFit/>
          </a:bodyPr>
          <a:lstStyle/>
          <a:p>
            <a:pPr indent="0" lvl="0" marL="0" marR="0" rtl="0" algn="ctr">
              <a:lnSpc>
                <a:spcPct val="100000"/>
              </a:lnSpc>
              <a:spcBef>
                <a:spcPts val="0"/>
              </a:spcBef>
              <a:spcAft>
                <a:spcPts val="0"/>
              </a:spcAft>
              <a:buClr>
                <a:srgbClr val="FF0000"/>
              </a:buClr>
              <a:buSzPts val="3200"/>
              <a:buFont typeface="Open Sans"/>
              <a:buNone/>
            </a:pPr>
            <a:r>
              <a:rPr b="0" i="0" lang="en-US" sz="3200" u="none" cap="none" strike="noStrike">
                <a:latin typeface="Open Sans"/>
                <a:ea typeface="Open Sans"/>
                <a:cs typeface="Open Sans"/>
                <a:sym typeface="Open Sans"/>
              </a:rPr>
              <a:t>Veja os títulos nas</a:t>
            </a:r>
            <a:r>
              <a:rPr b="0" i="0" lang="en-US" sz="3200" u="none" cap="none" strike="noStrike">
                <a:solidFill>
                  <a:srgbClr val="FF0000"/>
                </a:solidFill>
                <a:latin typeface="Open Sans"/>
                <a:ea typeface="Open Sans"/>
                <a:cs typeface="Open Sans"/>
                <a:sym typeface="Open Sans"/>
              </a:rPr>
              <a:t> </a:t>
            </a:r>
            <a:r>
              <a:rPr b="0" i="0" lang="en-US" sz="3200" u="none" cap="none" strike="noStrike">
                <a:latin typeface="Open Sans"/>
                <a:ea typeface="Open Sans"/>
                <a:cs typeface="Open Sans"/>
                <a:sym typeface="Open Sans"/>
              </a:rPr>
              <a:t>páginas </a:t>
            </a:r>
            <a:r>
              <a:rPr lang="en-US" sz="3200">
                <a:latin typeface="Open Sans"/>
                <a:ea typeface="Open Sans"/>
                <a:cs typeface="Open Sans"/>
                <a:sym typeface="Open Sans"/>
              </a:rPr>
              <a:t>30</a:t>
            </a:r>
            <a:r>
              <a:rPr b="0" i="0" lang="en-US" sz="3200" u="none" cap="none" strike="noStrike">
                <a:latin typeface="Open Sans"/>
                <a:ea typeface="Open Sans"/>
                <a:cs typeface="Open Sans"/>
                <a:sym typeface="Open Sans"/>
              </a:rPr>
              <a:t>-3</a:t>
            </a:r>
            <a:r>
              <a:rPr lang="en-US" sz="3200">
                <a:latin typeface="Open Sans"/>
                <a:ea typeface="Open Sans"/>
                <a:cs typeface="Open Sans"/>
                <a:sym typeface="Open Sans"/>
              </a:rPr>
              <a:t>3</a:t>
            </a:r>
            <a:endParaRPr b="0" i="0" sz="3200" u="none" cap="none" strike="noStrike">
              <a:latin typeface="Open Sans"/>
              <a:ea typeface="Open Sans"/>
              <a:cs typeface="Open Sans"/>
              <a:sym typeface="Open Sans"/>
            </a:endParaRPr>
          </a:p>
        </p:txBody>
      </p:sp>
      <p:pic>
        <p:nvPicPr>
          <p:cNvPr id="262" name="Google Shape;262;p6"/>
          <p:cNvPicPr preferRelativeResize="0"/>
          <p:nvPr/>
        </p:nvPicPr>
        <p:blipFill rotWithShape="1">
          <a:blip r:embed="rId3">
            <a:alphaModFix/>
          </a:blip>
          <a:srcRect b="14455" l="15286" r="14107" t="14647"/>
          <a:stretch/>
        </p:blipFill>
        <p:spPr>
          <a:xfrm>
            <a:off x="13017650" y="3823375"/>
            <a:ext cx="2085751" cy="2965874"/>
          </a:xfrm>
          <a:prstGeom prst="rect">
            <a:avLst/>
          </a:prstGeom>
          <a:noFill/>
          <a:ln cap="flat" cmpd="sng" w="9525">
            <a:solidFill>
              <a:srgbClr val="C9ABDD"/>
            </a:solidFill>
            <a:prstDash val="solid"/>
            <a:round/>
            <a:headEnd len="sm" w="sm" type="none"/>
            <a:tailEnd len="sm" w="sm" type="none"/>
          </a:ln>
          <a:effectLst>
            <a:outerShdw blurRad="50800" rotWithShape="0" algn="tl" dir="2700000" dist="38100">
              <a:srgbClr val="292929">
                <a:alpha val="40000"/>
              </a:srgbClr>
            </a:outerShdw>
          </a:effectLst>
        </p:spPr>
      </p:pic>
      <p:sp>
        <p:nvSpPr>
          <p:cNvPr id="263" name="Google Shape;263;p6"/>
          <p:cNvSpPr txBox="1"/>
          <p:nvPr>
            <p:ph idx="12" type="sldNum"/>
          </p:nvPr>
        </p:nvSpPr>
        <p:spPr>
          <a:xfrm>
            <a:off x="4051882" y="8511218"/>
            <a:ext cx="393600" cy="390600"/>
          </a:xfrm>
          <a:prstGeom prst="rect">
            <a:avLst/>
          </a:prstGeom>
          <a:noFill/>
          <a:ln>
            <a:noFill/>
          </a:ln>
        </p:spPr>
        <p:txBody>
          <a:bodyPr anchorCtr="0" anchor="t" bIns="50800" lIns="50800" spcFirstLastPara="1" rIns="50800" wrap="square" tIns="50800">
            <a:noAutofit/>
          </a:bodyPr>
          <a:lstStyle/>
          <a:p>
            <a:pPr indent="0" lvl="0" marL="0" rtl="0" algn="l">
              <a:lnSpc>
                <a:spcPct val="100000"/>
              </a:lnSpc>
              <a:spcBef>
                <a:spcPts val="0"/>
              </a:spcBef>
              <a:spcAft>
                <a:spcPts val="0"/>
              </a:spcAft>
              <a:buSzPts val="1800"/>
              <a:buNone/>
            </a:pPr>
            <a:fld id="{00000000-1234-1234-1234-123412341234}" type="slidenum">
              <a:rPr lang="en-US"/>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pic>
        <p:nvPicPr>
          <p:cNvPr descr="Image result for quiz time" id="268" name="Google Shape;268;p7"/>
          <p:cNvPicPr preferRelativeResize="0"/>
          <p:nvPr/>
        </p:nvPicPr>
        <p:blipFill rotWithShape="1">
          <a:blip r:embed="rId3">
            <a:alphaModFix/>
          </a:blip>
          <a:srcRect b="0" l="0" r="0" t="0"/>
          <a:stretch/>
        </p:blipFill>
        <p:spPr>
          <a:xfrm>
            <a:off x="876299" y="1334534"/>
            <a:ext cx="15587664" cy="7107974"/>
          </a:xfrm>
          <a:prstGeom prst="rect">
            <a:avLst/>
          </a:prstGeom>
          <a:noFill/>
          <a:ln>
            <a:noFill/>
          </a:ln>
        </p:spPr>
      </p:pic>
      <p:sp>
        <p:nvSpPr>
          <p:cNvPr id="269" name="Google Shape;269;p7"/>
          <p:cNvSpPr txBox="1"/>
          <p:nvPr/>
        </p:nvSpPr>
        <p:spPr>
          <a:xfrm>
            <a:off x="3102300" y="7719150"/>
            <a:ext cx="12186000" cy="718200"/>
          </a:xfrm>
          <a:prstGeom prst="rect">
            <a:avLst/>
          </a:prstGeom>
          <a:noFill/>
          <a:ln>
            <a:noFill/>
          </a:ln>
        </p:spPr>
        <p:txBody>
          <a:bodyPr anchorCtr="0" anchor="ctr" bIns="50800" lIns="50800" spcFirstLastPara="1" rIns="50800" wrap="square" tIns="50800">
            <a:spAutoFit/>
          </a:bodyPr>
          <a:lstStyle/>
          <a:p>
            <a:pPr indent="0" lvl="0" marL="0" marR="0" rtl="0" algn="ctr">
              <a:lnSpc>
                <a:spcPct val="100000"/>
              </a:lnSpc>
              <a:spcBef>
                <a:spcPts val="0"/>
              </a:spcBef>
              <a:spcAft>
                <a:spcPts val="0"/>
              </a:spcAft>
              <a:buClr>
                <a:srgbClr val="000000"/>
              </a:buClr>
              <a:buSzPts val="4000"/>
              <a:buFont typeface="Open Sans"/>
              <a:buNone/>
            </a:pPr>
            <a:r>
              <a:rPr b="0" i="0" lang="en-US" sz="4000" u="none" cap="none" strike="noStrike">
                <a:solidFill>
                  <a:srgbClr val="000000"/>
                </a:solidFill>
                <a:latin typeface="Open Sans"/>
                <a:ea typeface="Open Sans"/>
                <a:cs typeface="Open Sans"/>
                <a:sym typeface="Open Sans"/>
              </a:rPr>
              <a:t>Apenas 12 minutos – o tempo está a passar!</a:t>
            </a:r>
            <a:endParaRPr b="0" i="0" sz="4000" u="none" cap="none" strike="noStrike">
              <a:solidFill>
                <a:srgbClr val="000000"/>
              </a:solidFill>
              <a:latin typeface="Open Sans"/>
              <a:ea typeface="Open Sans"/>
              <a:cs typeface="Open Sans"/>
              <a:sym typeface="Open Sans"/>
            </a:endParaRPr>
          </a:p>
        </p:txBody>
      </p:sp>
      <p:sp>
        <p:nvSpPr>
          <p:cNvPr id="270" name="Google Shape;270;p7"/>
          <p:cNvSpPr txBox="1"/>
          <p:nvPr>
            <p:ph type="title"/>
          </p:nvPr>
        </p:nvSpPr>
        <p:spPr>
          <a:xfrm>
            <a:off x="392704" y="70422"/>
            <a:ext cx="17297419" cy="3534927"/>
          </a:xfrm>
          <a:prstGeom prst="rect">
            <a:avLst/>
          </a:prstGeom>
          <a:noFill/>
          <a:ln>
            <a:noFill/>
          </a:ln>
        </p:spPr>
        <p:txBody>
          <a:bodyPr anchorCtr="0" anchor="t" bIns="50800" lIns="50800" spcFirstLastPara="1" rIns="50800" wrap="square" tIns="50800">
            <a:normAutofit/>
          </a:bodyPr>
          <a:lstStyle/>
          <a:p>
            <a:pPr indent="0" lvl="0" marL="0" rtl="0" algn="l">
              <a:lnSpc>
                <a:spcPct val="100000"/>
              </a:lnSpc>
              <a:spcBef>
                <a:spcPts val="0"/>
              </a:spcBef>
              <a:spcAft>
                <a:spcPts val="0"/>
              </a:spcAft>
              <a:buClr>
                <a:srgbClr val="000000"/>
              </a:buClr>
              <a:buSzPts val="5800"/>
              <a:buFont typeface="Open Sans"/>
              <a:buNone/>
            </a:pPr>
            <a:r>
              <a:rPr lang="en-US" sz="5800"/>
              <a:t>Vamos testar os nossos conhecimentos com um questionário! </a:t>
            </a:r>
            <a:endParaRPr sz="5800"/>
          </a:p>
        </p:txBody>
      </p:sp>
      <p:sp>
        <p:nvSpPr>
          <p:cNvPr id="271" name="Google Shape;271;p7"/>
          <p:cNvSpPr txBox="1"/>
          <p:nvPr>
            <p:ph idx="12" type="sldNum"/>
          </p:nvPr>
        </p:nvSpPr>
        <p:spPr>
          <a:xfrm>
            <a:off x="4051882" y="8511218"/>
            <a:ext cx="393600" cy="390600"/>
          </a:xfrm>
          <a:prstGeom prst="rect">
            <a:avLst/>
          </a:prstGeom>
          <a:noFill/>
          <a:ln>
            <a:noFill/>
          </a:ln>
        </p:spPr>
        <p:txBody>
          <a:bodyPr anchorCtr="0" anchor="t" bIns="50800" lIns="50800" spcFirstLastPara="1" rIns="50800" wrap="square" tIns="50800">
            <a:noAutofit/>
          </a:bodyPr>
          <a:lstStyle/>
          <a:p>
            <a:pPr indent="0" lvl="0" marL="0" rtl="0" algn="l">
              <a:lnSpc>
                <a:spcPct val="100000"/>
              </a:lnSpc>
              <a:spcBef>
                <a:spcPts val="0"/>
              </a:spcBef>
              <a:spcAft>
                <a:spcPts val="0"/>
              </a:spcAft>
              <a:buSzPts val="1800"/>
              <a:buNone/>
            </a:pPr>
            <a:fld id="{00000000-1234-1234-1234-123412341234}" type="slidenum">
              <a:rPr lang="en-US"/>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5" name="Shape 275"/>
        <p:cNvGrpSpPr/>
        <p:nvPr/>
      </p:nvGrpSpPr>
      <p:grpSpPr>
        <a:xfrm>
          <a:off x="0" y="0"/>
          <a:ext cx="0" cy="0"/>
          <a:chOff x="0" y="0"/>
          <a:chExt cx="0" cy="0"/>
        </a:xfrm>
      </p:grpSpPr>
      <p:sp>
        <p:nvSpPr>
          <p:cNvPr id="276" name="Google Shape;276;p8"/>
          <p:cNvSpPr txBox="1"/>
          <p:nvPr>
            <p:ph type="title"/>
          </p:nvPr>
        </p:nvSpPr>
        <p:spPr>
          <a:xfrm>
            <a:off x="392704" y="70423"/>
            <a:ext cx="13953494" cy="1130300"/>
          </a:xfrm>
          <a:prstGeom prst="rect">
            <a:avLst/>
          </a:prstGeom>
          <a:noFill/>
          <a:ln>
            <a:noFill/>
          </a:ln>
        </p:spPr>
        <p:txBody>
          <a:bodyPr anchorCtr="0" anchor="t" bIns="50800" lIns="50800" spcFirstLastPara="1" rIns="50800" wrap="square" tIns="50800">
            <a:normAutofit/>
          </a:bodyPr>
          <a:lstStyle/>
          <a:p>
            <a:pPr indent="0" lvl="0" marL="0" rtl="0" algn="l">
              <a:lnSpc>
                <a:spcPct val="100000"/>
              </a:lnSpc>
              <a:spcBef>
                <a:spcPts val="0"/>
              </a:spcBef>
              <a:spcAft>
                <a:spcPts val="0"/>
              </a:spcAft>
              <a:buClr>
                <a:srgbClr val="000000"/>
              </a:buClr>
              <a:buSzPts val="6400"/>
              <a:buFont typeface="Open Sans"/>
              <a:buNone/>
            </a:pPr>
            <a:r>
              <a:rPr lang="en-US"/>
              <a:t>As nossas crenças</a:t>
            </a:r>
            <a:endParaRPr/>
          </a:p>
        </p:txBody>
      </p:sp>
      <p:sp>
        <p:nvSpPr>
          <p:cNvPr id="277" name="Google Shape;277;p8"/>
          <p:cNvSpPr txBox="1"/>
          <p:nvPr>
            <p:ph idx="1" type="body"/>
          </p:nvPr>
        </p:nvSpPr>
        <p:spPr>
          <a:xfrm>
            <a:off x="1231991" y="986589"/>
            <a:ext cx="15578901" cy="2991618"/>
          </a:xfrm>
          <a:prstGeom prst="rect">
            <a:avLst/>
          </a:prstGeom>
          <a:noFill/>
          <a:ln>
            <a:noFill/>
          </a:ln>
        </p:spPr>
        <p:txBody>
          <a:bodyPr anchorCtr="0" anchor="t" bIns="50800" lIns="50800" spcFirstLastPara="1" rIns="50800" wrap="square" tIns="50800">
            <a:normAutofit lnSpcReduction="10000"/>
          </a:bodyPr>
          <a:lstStyle/>
          <a:p>
            <a:pPr indent="0" lvl="0" marL="0" rtl="0" algn="l">
              <a:lnSpc>
                <a:spcPct val="100000"/>
              </a:lnSpc>
              <a:spcBef>
                <a:spcPts val="0"/>
              </a:spcBef>
              <a:spcAft>
                <a:spcPts val="0"/>
              </a:spcAft>
              <a:buClr>
                <a:srgbClr val="000000"/>
              </a:buClr>
              <a:buSzPts val="4000"/>
              <a:buFont typeface="Open Sans"/>
              <a:buNone/>
            </a:pPr>
            <a:r>
              <a:rPr lang="en-US">
                <a:solidFill>
                  <a:srgbClr val="000000"/>
                </a:solidFill>
              </a:rPr>
              <a:t>A Carta Humanitária expressa a nossa convicção comum como agências humanitárias, de que </a:t>
            </a:r>
            <a:r>
              <a:rPr b="1" lang="en-US">
                <a:solidFill>
                  <a:srgbClr val="000000"/>
                </a:solidFill>
              </a:rPr>
              <a:t>todas as pessoas afetadas por uma catástrofe ou por um conflito, têm o direito de receber proteção e a ajuda que assegurem as condições básicas de uma vida com dignidade.</a:t>
            </a:r>
            <a:endParaRPr b="1">
              <a:solidFill>
                <a:srgbClr val="000000"/>
              </a:solidFill>
            </a:endParaRPr>
          </a:p>
        </p:txBody>
      </p:sp>
      <p:sp>
        <p:nvSpPr>
          <p:cNvPr id="278" name="Google Shape;278;p8"/>
          <p:cNvSpPr/>
          <p:nvPr/>
        </p:nvSpPr>
        <p:spPr>
          <a:xfrm>
            <a:off x="6326463" y="3978207"/>
            <a:ext cx="4389120" cy="4389120"/>
          </a:xfrm>
          <a:prstGeom prst="ellipse">
            <a:avLst/>
          </a:prstGeom>
          <a:solidFill>
            <a:srgbClr val="00A585"/>
          </a:solidFill>
          <a:ln cap="flat" cmpd="sng" w="25400">
            <a:solidFill>
              <a:srgbClr val="00B297"/>
            </a:solidFill>
            <a:prstDash val="solid"/>
            <a:round/>
            <a:headEnd len="sm" w="sm" type="none"/>
            <a:tailEnd len="sm" w="sm" type="none"/>
          </a:ln>
          <a:effectLst>
            <a:outerShdw blurRad="38100" rotWithShape="0" dir="5400000" dist="25400">
              <a:srgbClr val="000000">
                <a:alpha val="49803"/>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3400"/>
              <a:buFont typeface="Open Sans"/>
              <a:buNone/>
            </a:pPr>
            <a:r>
              <a:rPr b="1" i="0" lang="en-US" sz="3400" u="none" cap="none" strike="noStrike">
                <a:solidFill>
                  <a:srgbClr val="000000"/>
                </a:solidFill>
                <a:latin typeface="Open Sans"/>
                <a:ea typeface="Open Sans"/>
                <a:cs typeface="Open Sans"/>
                <a:sym typeface="Open Sans"/>
              </a:rPr>
              <a:t>Direito a receber ajuda humanitária</a:t>
            </a:r>
            <a:endParaRPr b="1" i="0" sz="3400" u="none" cap="none" strike="noStrike">
              <a:solidFill>
                <a:srgbClr val="000000"/>
              </a:solidFill>
              <a:latin typeface="Open Sans"/>
              <a:ea typeface="Open Sans"/>
              <a:cs typeface="Open Sans"/>
              <a:sym typeface="Open Sans"/>
            </a:endParaRPr>
          </a:p>
        </p:txBody>
      </p:sp>
      <p:sp>
        <p:nvSpPr>
          <p:cNvPr id="279" name="Google Shape;279;p8"/>
          <p:cNvSpPr/>
          <p:nvPr/>
        </p:nvSpPr>
        <p:spPr>
          <a:xfrm>
            <a:off x="778026" y="3978207"/>
            <a:ext cx="4389120" cy="4389120"/>
          </a:xfrm>
          <a:prstGeom prst="ellipse">
            <a:avLst/>
          </a:prstGeom>
          <a:solidFill>
            <a:srgbClr val="00A585"/>
          </a:solidFill>
          <a:ln cap="flat" cmpd="sng" w="25400">
            <a:solidFill>
              <a:srgbClr val="00B297"/>
            </a:solidFill>
            <a:prstDash val="solid"/>
            <a:round/>
            <a:headEnd len="sm" w="sm" type="none"/>
            <a:tailEnd len="sm" w="sm" type="none"/>
          </a:ln>
          <a:effectLst>
            <a:outerShdw blurRad="38100" rotWithShape="0" dir="5400000" dist="25400">
              <a:srgbClr val="000000">
                <a:alpha val="49803"/>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3600"/>
              <a:buFont typeface="Open Sans"/>
              <a:buNone/>
            </a:pPr>
            <a:r>
              <a:rPr b="1" i="0" lang="en-US" sz="3600" u="none" cap="none" strike="noStrike">
                <a:solidFill>
                  <a:srgbClr val="000000"/>
                </a:solidFill>
                <a:latin typeface="Open Sans"/>
                <a:ea typeface="Open Sans"/>
                <a:cs typeface="Open Sans"/>
                <a:sym typeface="Open Sans"/>
              </a:rPr>
              <a:t>Direito à proteção e à segurança</a:t>
            </a:r>
            <a:endParaRPr b="1" i="0" sz="3600" u="none" cap="none" strike="noStrike">
              <a:solidFill>
                <a:srgbClr val="000000"/>
              </a:solidFill>
              <a:latin typeface="Open Sans"/>
              <a:ea typeface="Open Sans"/>
              <a:cs typeface="Open Sans"/>
              <a:sym typeface="Open Sans"/>
            </a:endParaRPr>
          </a:p>
        </p:txBody>
      </p:sp>
      <p:sp>
        <p:nvSpPr>
          <p:cNvPr id="280" name="Google Shape;280;p8"/>
          <p:cNvSpPr/>
          <p:nvPr/>
        </p:nvSpPr>
        <p:spPr>
          <a:xfrm>
            <a:off x="11874901" y="3978207"/>
            <a:ext cx="4389120" cy="4389120"/>
          </a:xfrm>
          <a:prstGeom prst="ellipse">
            <a:avLst/>
          </a:prstGeom>
          <a:solidFill>
            <a:srgbClr val="00A585"/>
          </a:solidFill>
          <a:ln cap="flat" cmpd="sng" w="25400">
            <a:solidFill>
              <a:srgbClr val="00B297"/>
            </a:solidFill>
            <a:prstDash val="solid"/>
            <a:round/>
            <a:headEnd len="sm" w="sm" type="none"/>
            <a:tailEnd len="sm" w="sm" type="none"/>
          </a:ln>
          <a:effectLst>
            <a:outerShdw blurRad="38100" rotWithShape="0" dir="5400000" dist="25400">
              <a:srgbClr val="000000">
                <a:alpha val="49803"/>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3600"/>
              <a:buFont typeface="Open Sans"/>
              <a:buNone/>
            </a:pPr>
            <a:r>
              <a:rPr b="1" i="0" lang="en-US" sz="3600" u="none" cap="none" strike="noStrike">
                <a:solidFill>
                  <a:srgbClr val="000000"/>
                </a:solidFill>
                <a:latin typeface="Open Sans"/>
                <a:ea typeface="Open Sans"/>
                <a:cs typeface="Open Sans"/>
                <a:sym typeface="Open Sans"/>
              </a:rPr>
              <a:t>Direito à vida com dignidade</a:t>
            </a:r>
            <a:endParaRPr b="1" i="0" sz="3600" u="none" cap="none" strike="noStrike">
              <a:solidFill>
                <a:srgbClr val="000000"/>
              </a:solidFill>
              <a:latin typeface="Open Sans"/>
              <a:ea typeface="Open Sans"/>
              <a:cs typeface="Open Sans"/>
              <a:sym typeface="Open Sans"/>
            </a:endParaRPr>
          </a:p>
        </p:txBody>
      </p:sp>
      <p:sp>
        <p:nvSpPr>
          <p:cNvPr id="281" name="Google Shape;281;p8"/>
          <p:cNvSpPr txBox="1"/>
          <p:nvPr>
            <p:ph idx="12" type="sldNum"/>
          </p:nvPr>
        </p:nvSpPr>
        <p:spPr>
          <a:xfrm>
            <a:off x="4051882" y="8511218"/>
            <a:ext cx="393600" cy="390600"/>
          </a:xfrm>
          <a:prstGeom prst="rect">
            <a:avLst/>
          </a:prstGeom>
          <a:noFill/>
          <a:ln>
            <a:noFill/>
          </a:ln>
        </p:spPr>
        <p:txBody>
          <a:bodyPr anchorCtr="0" anchor="t" bIns="50800" lIns="50800" spcFirstLastPara="1" rIns="50800" wrap="square" tIns="50800">
            <a:noAutofit/>
          </a:bodyPr>
          <a:lstStyle/>
          <a:p>
            <a:pPr indent="0" lvl="0" marL="0" rtl="0" algn="l">
              <a:lnSpc>
                <a:spcPct val="100000"/>
              </a:lnSpc>
              <a:spcBef>
                <a:spcPts val="0"/>
              </a:spcBef>
              <a:spcAft>
                <a:spcPts val="0"/>
              </a:spcAft>
              <a:buSzPts val="1800"/>
              <a:buNone/>
            </a:pPr>
            <a:fld id="{00000000-1234-1234-1234-123412341234}" type="slidenum">
              <a:rPr lang="en-US"/>
              <a:t>‹#›</a:t>
            </a:fld>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5" name="Shape 285"/>
        <p:cNvGrpSpPr/>
        <p:nvPr/>
      </p:nvGrpSpPr>
      <p:grpSpPr>
        <a:xfrm>
          <a:off x="0" y="0"/>
          <a:ext cx="0" cy="0"/>
          <a:chOff x="0" y="0"/>
          <a:chExt cx="0" cy="0"/>
        </a:xfrm>
      </p:grpSpPr>
      <p:sp>
        <p:nvSpPr>
          <p:cNvPr id="286" name="Google Shape;286;p9"/>
          <p:cNvSpPr txBox="1"/>
          <p:nvPr>
            <p:ph type="title"/>
          </p:nvPr>
        </p:nvSpPr>
        <p:spPr>
          <a:xfrm>
            <a:off x="392704" y="70423"/>
            <a:ext cx="13953494" cy="1130300"/>
          </a:xfrm>
          <a:prstGeom prst="rect">
            <a:avLst/>
          </a:prstGeom>
          <a:noFill/>
          <a:ln>
            <a:noFill/>
          </a:ln>
        </p:spPr>
        <p:txBody>
          <a:bodyPr anchorCtr="0" anchor="t" bIns="50800" lIns="50800" spcFirstLastPara="1" rIns="50800" wrap="square" tIns="50800">
            <a:normAutofit/>
          </a:bodyPr>
          <a:lstStyle/>
          <a:p>
            <a:pPr indent="0" lvl="0" marL="0" rtl="0" algn="l">
              <a:lnSpc>
                <a:spcPct val="100000"/>
              </a:lnSpc>
              <a:spcBef>
                <a:spcPts val="0"/>
              </a:spcBef>
              <a:spcAft>
                <a:spcPts val="0"/>
              </a:spcAft>
              <a:buClr>
                <a:srgbClr val="FF0000"/>
              </a:buClr>
              <a:buSzPts val="6400"/>
              <a:buFont typeface="Open Sans"/>
              <a:buNone/>
            </a:pPr>
            <a:r>
              <a:rPr lang="en-US"/>
              <a:t>No cerne</a:t>
            </a:r>
            <a:r>
              <a:rPr lang="en-US">
                <a:solidFill>
                  <a:srgbClr val="FF0000"/>
                </a:solidFill>
              </a:rPr>
              <a:t> </a:t>
            </a:r>
            <a:r>
              <a:rPr lang="en-US"/>
              <a:t>das nossas crenças</a:t>
            </a:r>
            <a:endParaRPr/>
          </a:p>
        </p:txBody>
      </p:sp>
      <p:sp>
        <p:nvSpPr>
          <p:cNvPr id="287" name="Google Shape;287;p9"/>
          <p:cNvSpPr txBox="1"/>
          <p:nvPr>
            <p:ph idx="1" type="body"/>
          </p:nvPr>
        </p:nvSpPr>
        <p:spPr>
          <a:xfrm>
            <a:off x="1084662" y="1200718"/>
            <a:ext cx="15171000" cy="6902400"/>
          </a:xfrm>
          <a:prstGeom prst="rect">
            <a:avLst/>
          </a:prstGeom>
          <a:noFill/>
          <a:ln>
            <a:noFill/>
          </a:ln>
        </p:spPr>
        <p:txBody>
          <a:bodyPr anchorCtr="0" anchor="ctr" bIns="50800" lIns="50800" spcFirstLastPara="1" rIns="50800" wrap="square" tIns="50800">
            <a:normAutofit lnSpcReduction="20000"/>
          </a:bodyPr>
          <a:lstStyle/>
          <a:p>
            <a:pPr indent="0" lvl="0" marL="0" rtl="0" algn="l">
              <a:lnSpc>
                <a:spcPct val="100000"/>
              </a:lnSpc>
              <a:spcBef>
                <a:spcPts val="0"/>
              </a:spcBef>
              <a:spcAft>
                <a:spcPts val="0"/>
              </a:spcAft>
              <a:buClr>
                <a:srgbClr val="000000"/>
              </a:buClr>
              <a:buSzPts val="4000"/>
              <a:buFont typeface="Open Sans"/>
              <a:buNone/>
            </a:pPr>
            <a:r>
              <a:rPr lang="en-US">
                <a:solidFill>
                  <a:srgbClr val="000000"/>
                </a:solidFill>
              </a:rPr>
              <a:t>O </a:t>
            </a:r>
            <a:r>
              <a:rPr b="1" lang="en-US">
                <a:solidFill>
                  <a:srgbClr val="000000"/>
                </a:solidFill>
              </a:rPr>
              <a:t>dever humanitário </a:t>
            </a:r>
            <a:r>
              <a:rPr lang="en-US">
                <a:solidFill>
                  <a:srgbClr val="000000"/>
                </a:solidFill>
              </a:rPr>
              <a:t>declara que: ações devem ser tomadas para prevenir ou aliviar</a:t>
            </a:r>
            <a:r>
              <a:rPr b="1" lang="en-US">
                <a:solidFill>
                  <a:srgbClr val="000000"/>
                </a:solidFill>
              </a:rPr>
              <a:t> </a:t>
            </a:r>
            <a:r>
              <a:rPr lang="en-US">
                <a:solidFill>
                  <a:srgbClr val="000000"/>
                </a:solidFill>
              </a:rPr>
              <a:t>o sofrimento humano decorrente de um desastre ou conflito, e nada deve sobrepor-se a esse princípio. </a:t>
            </a:r>
            <a:endParaRPr/>
          </a:p>
          <a:p>
            <a:pPr indent="0" lvl="0" marL="0" rtl="0" algn="l">
              <a:lnSpc>
                <a:spcPct val="100000"/>
              </a:lnSpc>
              <a:spcBef>
                <a:spcPts val="2667"/>
              </a:spcBef>
              <a:spcAft>
                <a:spcPts val="0"/>
              </a:spcAft>
              <a:buClr>
                <a:srgbClr val="000000"/>
              </a:buClr>
              <a:buSzPts val="4000"/>
              <a:buFont typeface="Open Sans"/>
              <a:buNone/>
            </a:pPr>
            <a:r>
              <a:rPr lang="en-US">
                <a:solidFill>
                  <a:srgbClr val="000000"/>
                </a:solidFill>
              </a:rPr>
              <a:t>O dever humanitário</a:t>
            </a:r>
            <a:r>
              <a:rPr lang="en-US">
                <a:solidFill>
                  <a:srgbClr val="000000"/>
                </a:solidFill>
              </a:rPr>
              <a:t> está baseado no princípio fundamental de </a:t>
            </a:r>
            <a:r>
              <a:rPr b="1" lang="en-US">
                <a:solidFill>
                  <a:srgbClr val="000000"/>
                </a:solidFill>
              </a:rPr>
              <a:t>humanidade</a:t>
            </a:r>
            <a:r>
              <a:rPr lang="en-US">
                <a:solidFill>
                  <a:srgbClr val="000000"/>
                </a:solidFill>
              </a:rPr>
              <a:t>:  todos os seres humanos nascem livres e iguais em dignidade e direitos. </a:t>
            </a:r>
            <a:endParaRPr/>
          </a:p>
          <a:p>
            <a:pPr indent="0" lvl="0" marL="0" rtl="0" algn="l">
              <a:lnSpc>
                <a:spcPct val="100000"/>
              </a:lnSpc>
              <a:spcBef>
                <a:spcPts val="2667"/>
              </a:spcBef>
              <a:spcAft>
                <a:spcPts val="0"/>
              </a:spcAft>
              <a:buClr>
                <a:srgbClr val="000000"/>
              </a:buClr>
              <a:buSzPts val="4000"/>
              <a:buFont typeface="Open Sans"/>
              <a:buNone/>
            </a:pPr>
            <a:r>
              <a:rPr b="1" lang="en-US">
                <a:solidFill>
                  <a:srgbClr val="000000"/>
                </a:solidFill>
              </a:rPr>
              <a:t>Você pode citar exemplos de situações nas quais as necessidades humanitárias não foram atendidas pela resposta humanitária? O que impediu a ação?  O que você e a sua organização podem fazer para superar tais restrições no futuro?</a:t>
            </a:r>
            <a:endParaRPr/>
          </a:p>
        </p:txBody>
      </p:sp>
      <p:sp>
        <p:nvSpPr>
          <p:cNvPr id="288" name="Google Shape;288;p9"/>
          <p:cNvSpPr txBox="1"/>
          <p:nvPr>
            <p:ph idx="12" type="sldNum"/>
          </p:nvPr>
        </p:nvSpPr>
        <p:spPr>
          <a:xfrm>
            <a:off x="4051882" y="8511218"/>
            <a:ext cx="393600" cy="390600"/>
          </a:xfrm>
          <a:prstGeom prst="rect">
            <a:avLst/>
          </a:prstGeom>
          <a:noFill/>
          <a:ln>
            <a:noFill/>
          </a:ln>
        </p:spPr>
        <p:txBody>
          <a:bodyPr anchorCtr="0" anchor="t" bIns="50800" lIns="50800" spcFirstLastPara="1" rIns="50800" wrap="square" tIns="50800">
            <a:noAutofit/>
          </a:bodyPr>
          <a:lstStyle/>
          <a:p>
            <a:pPr indent="0" lvl="0" marL="0" rtl="0" algn="l">
              <a:lnSpc>
                <a:spcPct val="100000"/>
              </a:lnSpc>
              <a:spcBef>
                <a:spcPts val="0"/>
              </a:spcBef>
              <a:spcAft>
                <a:spcPts val="0"/>
              </a:spcAft>
              <a:buSzPts val="1800"/>
              <a:buNone/>
            </a:pPr>
            <a:fld id="{00000000-1234-1234-1234-123412341234}" type="slidenum">
              <a:rPr lang="en-US"/>
              <a:t>‹#›</a:t>
            </a:fld>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7">
                                            <p:txEl>
                                              <p:pRg end="0" st="0"/>
                                            </p:txEl>
                                          </p:spTgt>
                                        </p:tgtEl>
                                        <p:attrNameLst>
                                          <p:attrName>style.visibility</p:attrName>
                                        </p:attrNameLst>
                                      </p:cBhvr>
                                      <p:to>
                                        <p:strVal val="visible"/>
                                      </p:to>
                                    </p:set>
                                    <p:animEffect filter="fade" transition="in">
                                      <p:cBhvr>
                                        <p:cTn dur="500"/>
                                        <p:tgtEl>
                                          <p:spTgt spid="287">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7">
                                            <p:txEl>
                                              <p:pRg end="1" st="1"/>
                                            </p:txEl>
                                          </p:spTgt>
                                        </p:tgtEl>
                                        <p:attrNameLst>
                                          <p:attrName>style.visibility</p:attrName>
                                        </p:attrNameLst>
                                      </p:cBhvr>
                                      <p:to>
                                        <p:strVal val="visible"/>
                                      </p:to>
                                    </p:set>
                                    <p:animEffect filter="fade" transition="in">
                                      <p:cBhvr>
                                        <p:cTn dur="500"/>
                                        <p:tgtEl>
                                          <p:spTgt spid="287">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7">
                                            <p:txEl>
                                              <p:pRg end="2" st="2"/>
                                            </p:txEl>
                                          </p:spTgt>
                                        </p:tgtEl>
                                        <p:attrNameLst>
                                          <p:attrName>style.visibility</p:attrName>
                                        </p:attrNameLst>
                                      </p:cBhvr>
                                      <p:to>
                                        <p:strVal val="visible"/>
                                      </p:to>
                                    </p:set>
                                    <p:animEffect filter="fade" transition="in">
                                      <p:cBhvr>
                                        <p:cTn dur="500"/>
                                        <p:tgtEl>
                                          <p:spTgt spid="287">
                                            <p:txEl>
                                              <p:pRg end="2" st="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White">
  <a:themeElements>
    <a:clrScheme name="White">
      <a:dk1>
        <a:srgbClr val="000000"/>
      </a:dk1>
      <a:lt1>
        <a:srgbClr val="FFFFFF"/>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2_White">
  <a:themeElements>
    <a:clrScheme name="White">
      <a:dk1>
        <a:srgbClr val="FFFFFF"/>
      </a:dk1>
      <a:lt1>
        <a:srgbClr val="A5A5A5"/>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White">
  <a:themeElements>
    <a:clrScheme name="White">
      <a:dk1>
        <a:srgbClr val="FFFFFF"/>
      </a:dk1>
      <a:lt1>
        <a:srgbClr val="A5A5A5"/>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White">
  <a:themeElements>
    <a:clrScheme name="White">
      <a:dk1>
        <a:srgbClr val="FFFFFF"/>
      </a:dk1>
      <a:lt1>
        <a:srgbClr val="A5A5A5"/>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1_White">
  <a:themeElements>
    <a:clrScheme name="White">
      <a:dk1>
        <a:srgbClr val="FFFFFF"/>
      </a:dk1>
      <a:lt1>
        <a:srgbClr val="A5A5A5"/>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0548E345B6D594AAA06BAD71EA843DF" ma:contentTypeVersion="13" ma:contentTypeDescription="Create a new document." ma:contentTypeScope="" ma:versionID="6e7c3f28e1bc4b070fd20064c2ee66a9">
  <xsd:schema xmlns:xsd="http://www.w3.org/2001/XMLSchema" xmlns:xs="http://www.w3.org/2001/XMLSchema" xmlns:p="http://schemas.microsoft.com/office/2006/metadata/properties" xmlns:ns2="1355b3f0-e072-4ae3-b261-722c43fa6e26" xmlns:ns3="9051fefc-2ea4-4620-a82b-61f19e316bb6" targetNamespace="http://schemas.microsoft.com/office/2006/metadata/properties" ma:root="true" ma:fieldsID="a04da16e49fc843fe31a3b399909da27" ns2:_="" ns3:_="">
    <xsd:import namespace="1355b3f0-e072-4ae3-b261-722c43fa6e26"/>
    <xsd:import namespace="9051fefc-2ea4-4620-a82b-61f19e316bb6"/>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Location" minOccurs="0"/>
                <xsd:element ref="ns2:MediaServiceOCR" minOccurs="0"/>
                <xsd:element ref="ns2:MediaServiceAutoKeyPoints" minOccurs="0"/>
                <xsd:element ref="ns2:MediaServiceKeyPoints" minOccurs="0"/>
                <xsd:element ref="ns3:SharedWithUsers" minOccurs="0"/>
                <xsd:element ref="ns3:SharedWithDetails" minOccurs="0"/>
                <xsd:element ref="ns2:_Flow_Signoff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355b3f0-e072-4ae3-b261-722c43fa6e2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_Flow_SignoffStatus" ma:index="20" nillable="true" ma:displayName="État de validation" ma:internalName="_x00c9_tat_x0020_de_x0020_valida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051fefc-2ea4-4620-a82b-61f19e316bb6"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Flow_SignoffStatus xmlns="1355b3f0-e072-4ae3-b261-722c43fa6e26" xsi:nil="true"/>
  </documentManagement>
</p:properties>
</file>

<file path=customXml/itemProps1.xml><?xml version="1.0" encoding="utf-8"?>
<ds:datastoreItem xmlns:ds="http://schemas.openxmlformats.org/officeDocument/2006/customXml" ds:itemID="{3B5A66BB-95E0-41A1-9CF1-134E2DD5D12A}"/>
</file>

<file path=customXml/itemProps2.xml><?xml version="1.0" encoding="utf-8"?>
<ds:datastoreItem xmlns:ds="http://schemas.openxmlformats.org/officeDocument/2006/customXml" ds:itemID="{B395D291-0731-48BD-A173-1DBBD1B5AA1E}"/>
</file>

<file path=customXml/itemProps3.xml><?xml version="1.0" encoding="utf-8"?>
<ds:datastoreItem xmlns:ds="http://schemas.openxmlformats.org/officeDocument/2006/customXml" ds:itemID="{DE6E9E56-21FC-4319-BFAB-E580A7EB2710}"/>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DeVon Solomon</dc:creator>
  <dcterms:created xsi:type="dcterms:W3CDTF">2018-12-14T22:00:46Z</dcterms:creat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0x01010040548E345B6D594AAA06BAD71EA843DF</vt:lpwstr>
  </property>
</Properties>
</file>